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19"/>
  </p:notesMasterIdLst>
  <p:handoutMasterIdLst>
    <p:handoutMasterId r:id="rId20"/>
  </p:handoutMasterIdLst>
  <p:sldIdLst>
    <p:sldId id="286" r:id="rId2"/>
    <p:sldId id="293" r:id="rId3"/>
    <p:sldId id="294" r:id="rId4"/>
    <p:sldId id="295" r:id="rId5"/>
    <p:sldId id="297" r:id="rId6"/>
    <p:sldId id="296" r:id="rId7"/>
    <p:sldId id="259" r:id="rId8"/>
    <p:sldId id="260" r:id="rId9"/>
    <p:sldId id="277" r:id="rId10"/>
    <p:sldId id="263" r:id="rId11"/>
    <p:sldId id="285" r:id="rId12"/>
    <p:sldId id="265" r:id="rId13"/>
    <p:sldId id="276" r:id="rId14"/>
    <p:sldId id="278" r:id="rId15"/>
    <p:sldId id="269" r:id="rId16"/>
    <p:sldId id="292" r:id="rId17"/>
    <p:sldId id="291" r:id="rId18"/>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ST9557 Trickett"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3429"/>
    <a:srgbClr val="0E2456"/>
    <a:srgbClr val="F4E096"/>
    <a:srgbClr val="ACA800"/>
    <a:srgbClr val="73B4CB"/>
    <a:srgbClr val="D8EAF0"/>
    <a:srgbClr val="A6CFDE"/>
    <a:srgbClr val="4B9FBD"/>
    <a:srgbClr val="70CDE3"/>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94" autoAdjust="0"/>
    <p:restoredTop sz="60345" autoAdjust="0"/>
  </p:normalViewPr>
  <p:slideViewPr>
    <p:cSldViewPr snapToGrid="0">
      <p:cViewPr>
        <p:scale>
          <a:sx n="50" d="100"/>
          <a:sy n="50" d="100"/>
        </p:scale>
        <p:origin x="-3510" y="-5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82" d="100"/>
          <a:sy n="82" d="100"/>
        </p:scale>
        <p:origin x="-1896" y="-84"/>
      </p:cViewPr>
      <p:guideLst>
        <p:guide orient="horz" pos="2927"/>
        <p:guide pos="215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kst9557\Local%20Settings\Temporary%20Internet%20Files\Content.Outlook\OJD9DRA9\Load%20vs%20%20Wind%20-%20Dec%2030th%202012.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203709727721427E-2"/>
          <c:y val="7.0086000053208974E-2"/>
          <c:w val="0.9035348365260566"/>
          <c:h val="0.79684703348679242"/>
        </c:manualLayout>
      </c:layout>
      <c:lineChart>
        <c:grouping val="standard"/>
        <c:varyColors val="0"/>
        <c:ser>
          <c:idx val="1"/>
          <c:order val="1"/>
          <c:tx>
            <c:v>SYSTEM LOAD</c:v>
          </c:tx>
          <c:spPr>
            <a:ln>
              <a:solidFill>
                <a:srgbClr val="C00000"/>
              </a:solidFill>
            </a:ln>
          </c:spPr>
          <c:marker>
            <c:symbol val="none"/>
          </c:marker>
          <c:cat>
            <c:numRef>
              <c:f>[1]Query!$V$2:$V$1442</c:f>
              <c:numCache>
                <c:formatCode>General</c:formatCode>
                <c:ptCount val="1441"/>
                <c:pt idx="0">
                  <c:v>40907</c:v>
                </c:pt>
                <c:pt idx="1">
                  <c:v>40907.000694444643</c:v>
                </c:pt>
                <c:pt idx="2">
                  <c:v>40907.001388888886</c:v>
                </c:pt>
                <c:pt idx="3">
                  <c:v>40907.002083333326</c:v>
                </c:pt>
                <c:pt idx="4">
                  <c:v>40907.00277777778</c:v>
                </c:pt>
                <c:pt idx="5">
                  <c:v>40907.003472222197</c:v>
                </c:pt>
                <c:pt idx="6">
                  <c:v>40907.004166666586</c:v>
                </c:pt>
                <c:pt idx="7">
                  <c:v>40907.004861111105</c:v>
                </c:pt>
                <c:pt idx="8">
                  <c:v>40907.005555555559</c:v>
                </c:pt>
                <c:pt idx="9">
                  <c:v>40907.006250000013</c:v>
                </c:pt>
                <c:pt idx="10">
                  <c:v>40907.006944444613</c:v>
                </c:pt>
                <c:pt idx="11">
                  <c:v>40907.007638888943</c:v>
                </c:pt>
                <c:pt idx="12">
                  <c:v>40907.008333333331</c:v>
                </c:pt>
                <c:pt idx="13">
                  <c:v>40907.009027777778</c:v>
                </c:pt>
                <c:pt idx="14">
                  <c:v>40907.009722222196</c:v>
                </c:pt>
                <c:pt idx="15">
                  <c:v>40907.010416666657</c:v>
                </c:pt>
                <c:pt idx="16">
                  <c:v>40907.011111111075</c:v>
                </c:pt>
                <c:pt idx="17">
                  <c:v>40907.011805555558</c:v>
                </c:pt>
                <c:pt idx="18">
                  <c:v>40907.012500000012</c:v>
                </c:pt>
                <c:pt idx="19">
                  <c:v>40907.013194444611</c:v>
                </c:pt>
                <c:pt idx="20">
                  <c:v>40907.013888888912</c:v>
                </c:pt>
                <c:pt idx="21">
                  <c:v>40907.014583333337</c:v>
                </c:pt>
                <c:pt idx="22">
                  <c:v>40907.015277777791</c:v>
                </c:pt>
                <c:pt idx="23">
                  <c:v>40907.015972222223</c:v>
                </c:pt>
                <c:pt idx="24">
                  <c:v>40907.016666666656</c:v>
                </c:pt>
                <c:pt idx="25">
                  <c:v>40907.017361110986</c:v>
                </c:pt>
                <c:pt idx="26">
                  <c:v>40907.018055555563</c:v>
                </c:pt>
                <c:pt idx="27">
                  <c:v>40907.018750000003</c:v>
                </c:pt>
                <c:pt idx="28">
                  <c:v>40907.019444444442</c:v>
                </c:pt>
                <c:pt idx="29">
                  <c:v>40907.020138888889</c:v>
                </c:pt>
                <c:pt idx="30">
                  <c:v>40907.020833333336</c:v>
                </c:pt>
                <c:pt idx="31">
                  <c:v>40907.021527777775</c:v>
                </c:pt>
                <c:pt idx="32">
                  <c:v>40907.022222222222</c:v>
                </c:pt>
                <c:pt idx="33">
                  <c:v>40907.022916666625</c:v>
                </c:pt>
                <c:pt idx="34">
                  <c:v>40907.023611110984</c:v>
                </c:pt>
                <c:pt idx="35">
                  <c:v>40907.024305555526</c:v>
                </c:pt>
                <c:pt idx="36">
                  <c:v>40907.024999999994</c:v>
                </c:pt>
                <c:pt idx="37">
                  <c:v>40907.025694444441</c:v>
                </c:pt>
                <c:pt idx="38">
                  <c:v>40907.026388888888</c:v>
                </c:pt>
                <c:pt idx="39">
                  <c:v>40907.027083333174</c:v>
                </c:pt>
                <c:pt idx="40">
                  <c:v>40907.027777777585</c:v>
                </c:pt>
                <c:pt idx="41">
                  <c:v>40907.02847222222</c:v>
                </c:pt>
                <c:pt idx="42">
                  <c:v>40907.029166666354</c:v>
                </c:pt>
                <c:pt idx="43">
                  <c:v>40907.029861110976</c:v>
                </c:pt>
                <c:pt idx="44">
                  <c:v>40907.030555555553</c:v>
                </c:pt>
                <c:pt idx="45">
                  <c:v>40907.03125</c:v>
                </c:pt>
                <c:pt idx="46">
                  <c:v>40907.031944444461</c:v>
                </c:pt>
                <c:pt idx="47">
                  <c:v>40907.032638889003</c:v>
                </c:pt>
                <c:pt idx="48">
                  <c:v>40907.033333333326</c:v>
                </c:pt>
                <c:pt idx="49">
                  <c:v>40907.03402777778</c:v>
                </c:pt>
                <c:pt idx="50">
                  <c:v>40907.034722222197</c:v>
                </c:pt>
                <c:pt idx="51">
                  <c:v>40907.035416666586</c:v>
                </c:pt>
                <c:pt idx="52">
                  <c:v>40907.036111111105</c:v>
                </c:pt>
                <c:pt idx="53">
                  <c:v>40907.036805555559</c:v>
                </c:pt>
                <c:pt idx="54">
                  <c:v>40907.037499999999</c:v>
                </c:pt>
                <c:pt idx="55">
                  <c:v>40907.038194444613</c:v>
                </c:pt>
                <c:pt idx="56">
                  <c:v>40907.038888888943</c:v>
                </c:pt>
                <c:pt idx="57">
                  <c:v>40907.039583333186</c:v>
                </c:pt>
                <c:pt idx="58">
                  <c:v>40907.040277777793</c:v>
                </c:pt>
                <c:pt idx="59">
                  <c:v>40907.040972222232</c:v>
                </c:pt>
                <c:pt idx="60">
                  <c:v>40907.041666666584</c:v>
                </c:pt>
                <c:pt idx="61">
                  <c:v>40907.042361111075</c:v>
                </c:pt>
                <c:pt idx="62">
                  <c:v>40907.043055555558</c:v>
                </c:pt>
                <c:pt idx="63">
                  <c:v>40907.043749999997</c:v>
                </c:pt>
                <c:pt idx="64">
                  <c:v>40907.044444444611</c:v>
                </c:pt>
                <c:pt idx="65">
                  <c:v>40907.045138888912</c:v>
                </c:pt>
                <c:pt idx="66">
                  <c:v>40907.045833333337</c:v>
                </c:pt>
                <c:pt idx="67">
                  <c:v>40907.046527777791</c:v>
                </c:pt>
                <c:pt idx="68">
                  <c:v>40907.047222222223</c:v>
                </c:pt>
                <c:pt idx="69">
                  <c:v>40907.047916666656</c:v>
                </c:pt>
                <c:pt idx="70">
                  <c:v>40907.048611111109</c:v>
                </c:pt>
                <c:pt idx="71">
                  <c:v>40907.049305555556</c:v>
                </c:pt>
                <c:pt idx="72">
                  <c:v>40907.050000000003</c:v>
                </c:pt>
                <c:pt idx="73">
                  <c:v>40907.050694444741</c:v>
                </c:pt>
                <c:pt idx="74">
                  <c:v>40907.051388888889</c:v>
                </c:pt>
                <c:pt idx="75">
                  <c:v>40907.052083333336</c:v>
                </c:pt>
                <c:pt idx="76">
                  <c:v>40907.052777777782</c:v>
                </c:pt>
                <c:pt idx="77">
                  <c:v>40907.053472222222</c:v>
                </c:pt>
                <c:pt idx="78">
                  <c:v>40907.054166666625</c:v>
                </c:pt>
                <c:pt idx="79">
                  <c:v>40907.054861111123</c:v>
                </c:pt>
                <c:pt idx="80">
                  <c:v>40907.055555555562</c:v>
                </c:pt>
                <c:pt idx="81">
                  <c:v>40907.056250000212</c:v>
                </c:pt>
                <c:pt idx="82">
                  <c:v>40907.056944444717</c:v>
                </c:pt>
                <c:pt idx="83">
                  <c:v>40907.057638889011</c:v>
                </c:pt>
                <c:pt idx="84">
                  <c:v>40907.058333333342</c:v>
                </c:pt>
                <c:pt idx="85">
                  <c:v>40907.059027777781</c:v>
                </c:pt>
                <c:pt idx="86">
                  <c:v>40907.05972222222</c:v>
                </c:pt>
                <c:pt idx="87">
                  <c:v>40907.060416666594</c:v>
                </c:pt>
                <c:pt idx="88">
                  <c:v>40907.061111110976</c:v>
                </c:pt>
                <c:pt idx="89">
                  <c:v>40907.061805555524</c:v>
                </c:pt>
                <c:pt idx="90">
                  <c:v>40907.0625</c:v>
                </c:pt>
                <c:pt idx="91">
                  <c:v>40907.063194444461</c:v>
                </c:pt>
                <c:pt idx="92">
                  <c:v>40907.063888888886</c:v>
                </c:pt>
                <c:pt idx="93">
                  <c:v>40907.064583333326</c:v>
                </c:pt>
                <c:pt idx="94">
                  <c:v>40907.06527777778</c:v>
                </c:pt>
                <c:pt idx="95">
                  <c:v>40907.065972222197</c:v>
                </c:pt>
                <c:pt idx="96">
                  <c:v>40907.066666666586</c:v>
                </c:pt>
                <c:pt idx="97">
                  <c:v>40907.067361110974</c:v>
                </c:pt>
                <c:pt idx="98">
                  <c:v>40907.068055555559</c:v>
                </c:pt>
                <c:pt idx="99">
                  <c:v>40907.068749999999</c:v>
                </c:pt>
                <c:pt idx="100">
                  <c:v>40907.069444444453</c:v>
                </c:pt>
                <c:pt idx="101">
                  <c:v>40907.070138888943</c:v>
                </c:pt>
                <c:pt idx="102">
                  <c:v>40907.070833333331</c:v>
                </c:pt>
                <c:pt idx="103">
                  <c:v>40907.071527777778</c:v>
                </c:pt>
                <c:pt idx="104">
                  <c:v>40907.072222222232</c:v>
                </c:pt>
                <c:pt idx="105">
                  <c:v>40907.072916666657</c:v>
                </c:pt>
                <c:pt idx="106">
                  <c:v>40907.073611111075</c:v>
                </c:pt>
                <c:pt idx="107">
                  <c:v>40907.074305555558</c:v>
                </c:pt>
                <c:pt idx="108">
                  <c:v>40907.075000000004</c:v>
                </c:pt>
                <c:pt idx="109">
                  <c:v>40907.075694444611</c:v>
                </c:pt>
                <c:pt idx="110">
                  <c:v>40907.076388888912</c:v>
                </c:pt>
                <c:pt idx="111">
                  <c:v>40907.077083333184</c:v>
                </c:pt>
                <c:pt idx="112">
                  <c:v>40907.077777777777</c:v>
                </c:pt>
                <c:pt idx="113">
                  <c:v>40907.078472222223</c:v>
                </c:pt>
                <c:pt idx="114">
                  <c:v>40907.079166666575</c:v>
                </c:pt>
                <c:pt idx="115">
                  <c:v>40907.079861110986</c:v>
                </c:pt>
                <c:pt idx="116">
                  <c:v>40907.080555555563</c:v>
                </c:pt>
                <c:pt idx="117">
                  <c:v>40907.081250000003</c:v>
                </c:pt>
                <c:pt idx="118">
                  <c:v>40907.081944444442</c:v>
                </c:pt>
                <c:pt idx="119">
                  <c:v>40907.082638889013</c:v>
                </c:pt>
                <c:pt idx="120">
                  <c:v>40907.083333333336</c:v>
                </c:pt>
                <c:pt idx="121">
                  <c:v>40907.084027777782</c:v>
                </c:pt>
                <c:pt idx="122">
                  <c:v>40907.084722222222</c:v>
                </c:pt>
                <c:pt idx="123">
                  <c:v>40907.085416666625</c:v>
                </c:pt>
                <c:pt idx="124">
                  <c:v>40907.086111111123</c:v>
                </c:pt>
                <c:pt idx="125">
                  <c:v>40907.086805555562</c:v>
                </c:pt>
                <c:pt idx="126">
                  <c:v>40907.087500000001</c:v>
                </c:pt>
                <c:pt idx="127">
                  <c:v>40907.088194444717</c:v>
                </c:pt>
                <c:pt idx="128">
                  <c:v>40907.088888889011</c:v>
                </c:pt>
                <c:pt idx="129">
                  <c:v>40907.089583333327</c:v>
                </c:pt>
                <c:pt idx="130">
                  <c:v>40907.090277777781</c:v>
                </c:pt>
                <c:pt idx="131">
                  <c:v>40907.09097222222</c:v>
                </c:pt>
                <c:pt idx="132">
                  <c:v>40907.091666666354</c:v>
                </c:pt>
                <c:pt idx="133">
                  <c:v>40907.092361110976</c:v>
                </c:pt>
                <c:pt idx="134">
                  <c:v>40907.093055555524</c:v>
                </c:pt>
                <c:pt idx="135">
                  <c:v>40907.093749999985</c:v>
                </c:pt>
                <c:pt idx="136">
                  <c:v>40907.094444444461</c:v>
                </c:pt>
                <c:pt idx="137">
                  <c:v>40907.095138888886</c:v>
                </c:pt>
                <c:pt idx="138">
                  <c:v>40907.095833333326</c:v>
                </c:pt>
                <c:pt idx="139">
                  <c:v>40907.09652777778</c:v>
                </c:pt>
                <c:pt idx="140">
                  <c:v>40907.097222222197</c:v>
                </c:pt>
                <c:pt idx="141">
                  <c:v>40907.097916666586</c:v>
                </c:pt>
                <c:pt idx="142">
                  <c:v>40907.098611111105</c:v>
                </c:pt>
                <c:pt idx="143">
                  <c:v>40907.099305555297</c:v>
                </c:pt>
                <c:pt idx="144">
                  <c:v>40907.1</c:v>
                </c:pt>
                <c:pt idx="145">
                  <c:v>40907.100694444613</c:v>
                </c:pt>
                <c:pt idx="146">
                  <c:v>40907.101388888877</c:v>
                </c:pt>
                <c:pt idx="147">
                  <c:v>40907.102083333186</c:v>
                </c:pt>
                <c:pt idx="148">
                  <c:v>40907.102777777778</c:v>
                </c:pt>
                <c:pt idx="149">
                  <c:v>40907.103472222196</c:v>
                </c:pt>
                <c:pt idx="150">
                  <c:v>40907.104166666584</c:v>
                </c:pt>
                <c:pt idx="151">
                  <c:v>40907.104861111075</c:v>
                </c:pt>
                <c:pt idx="152">
                  <c:v>40907.105555555558</c:v>
                </c:pt>
                <c:pt idx="153">
                  <c:v>40907.106250000012</c:v>
                </c:pt>
                <c:pt idx="154">
                  <c:v>40907.106944444611</c:v>
                </c:pt>
                <c:pt idx="155">
                  <c:v>40907.107638888912</c:v>
                </c:pt>
                <c:pt idx="156">
                  <c:v>40907.108333333337</c:v>
                </c:pt>
                <c:pt idx="157">
                  <c:v>40907.109027777777</c:v>
                </c:pt>
                <c:pt idx="158">
                  <c:v>40907.109722222194</c:v>
                </c:pt>
                <c:pt idx="159">
                  <c:v>40907.110416666656</c:v>
                </c:pt>
                <c:pt idx="160">
                  <c:v>40907.111111110986</c:v>
                </c:pt>
                <c:pt idx="161">
                  <c:v>40907.111805555556</c:v>
                </c:pt>
                <c:pt idx="162">
                  <c:v>40907.112500000003</c:v>
                </c:pt>
                <c:pt idx="163">
                  <c:v>40907.113194444442</c:v>
                </c:pt>
                <c:pt idx="164">
                  <c:v>40907.113888888889</c:v>
                </c:pt>
                <c:pt idx="165">
                  <c:v>40907.114583333336</c:v>
                </c:pt>
                <c:pt idx="166">
                  <c:v>40907.115277777782</c:v>
                </c:pt>
                <c:pt idx="167">
                  <c:v>40907.115972222222</c:v>
                </c:pt>
                <c:pt idx="168">
                  <c:v>40907.116666666625</c:v>
                </c:pt>
                <c:pt idx="169">
                  <c:v>40907.117361110984</c:v>
                </c:pt>
                <c:pt idx="170">
                  <c:v>40907.118055555562</c:v>
                </c:pt>
                <c:pt idx="171">
                  <c:v>40907.118750000001</c:v>
                </c:pt>
                <c:pt idx="172">
                  <c:v>40907.119444444441</c:v>
                </c:pt>
                <c:pt idx="173">
                  <c:v>40907.120138888888</c:v>
                </c:pt>
                <c:pt idx="174">
                  <c:v>40907.120833333327</c:v>
                </c:pt>
                <c:pt idx="175">
                  <c:v>40907.121527777585</c:v>
                </c:pt>
                <c:pt idx="176">
                  <c:v>40907.12222222222</c:v>
                </c:pt>
                <c:pt idx="177">
                  <c:v>40907.122916666594</c:v>
                </c:pt>
                <c:pt idx="178">
                  <c:v>40907.123611110976</c:v>
                </c:pt>
                <c:pt idx="179">
                  <c:v>40907.124305555524</c:v>
                </c:pt>
                <c:pt idx="180">
                  <c:v>40907.124999999993</c:v>
                </c:pt>
                <c:pt idx="181">
                  <c:v>40907.125694444461</c:v>
                </c:pt>
                <c:pt idx="182">
                  <c:v>40907.126388888886</c:v>
                </c:pt>
                <c:pt idx="183">
                  <c:v>40907.127083333049</c:v>
                </c:pt>
                <c:pt idx="184">
                  <c:v>40907.127777777576</c:v>
                </c:pt>
                <c:pt idx="185">
                  <c:v>40907.128472222197</c:v>
                </c:pt>
                <c:pt idx="186">
                  <c:v>40907.129166666316</c:v>
                </c:pt>
                <c:pt idx="187">
                  <c:v>40907.129861110974</c:v>
                </c:pt>
                <c:pt idx="188">
                  <c:v>40907.130555555559</c:v>
                </c:pt>
                <c:pt idx="189">
                  <c:v>40907.131249999999</c:v>
                </c:pt>
                <c:pt idx="190">
                  <c:v>40907.131944444453</c:v>
                </c:pt>
                <c:pt idx="191">
                  <c:v>40907.132638888943</c:v>
                </c:pt>
                <c:pt idx="192">
                  <c:v>40907.133333333186</c:v>
                </c:pt>
                <c:pt idx="193">
                  <c:v>40907.134027777778</c:v>
                </c:pt>
                <c:pt idx="194">
                  <c:v>40907.134722222196</c:v>
                </c:pt>
                <c:pt idx="195">
                  <c:v>40907.135416666584</c:v>
                </c:pt>
                <c:pt idx="196">
                  <c:v>40907.136111111075</c:v>
                </c:pt>
                <c:pt idx="197">
                  <c:v>40907.136805555558</c:v>
                </c:pt>
                <c:pt idx="198">
                  <c:v>40907.137499999997</c:v>
                </c:pt>
                <c:pt idx="199">
                  <c:v>40907.138194444611</c:v>
                </c:pt>
                <c:pt idx="200">
                  <c:v>40907.138888888912</c:v>
                </c:pt>
                <c:pt idx="201">
                  <c:v>40907.139583333184</c:v>
                </c:pt>
                <c:pt idx="202">
                  <c:v>40907.140277777791</c:v>
                </c:pt>
                <c:pt idx="203">
                  <c:v>40907.140972222223</c:v>
                </c:pt>
                <c:pt idx="204">
                  <c:v>40907.141666666575</c:v>
                </c:pt>
                <c:pt idx="205">
                  <c:v>40907.142361110986</c:v>
                </c:pt>
                <c:pt idx="206">
                  <c:v>40907.143055555556</c:v>
                </c:pt>
                <c:pt idx="207">
                  <c:v>40907.143749999996</c:v>
                </c:pt>
                <c:pt idx="208">
                  <c:v>40907.144444444442</c:v>
                </c:pt>
                <c:pt idx="209">
                  <c:v>40907.145138888889</c:v>
                </c:pt>
                <c:pt idx="210">
                  <c:v>40907.145833333336</c:v>
                </c:pt>
                <c:pt idx="211">
                  <c:v>40907.146527777782</c:v>
                </c:pt>
                <c:pt idx="212">
                  <c:v>40907.147222222222</c:v>
                </c:pt>
                <c:pt idx="213">
                  <c:v>40907.147916666625</c:v>
                </c:pt>
                <c:pt idx="214">
                  <c:v>40907.148611111123</c:v>
                </c:pt>
                <c:pt idx="215">
                  <c:v>40907.149305555526</c:v>
                </c:pt>
                <c:pt idx="216">
                  <c:v>40907.15</c:v>
                </c:pt>
                <c:pt idx="217">
                  <c:v>40907.150694444717</c:v>
                </c:pt>
                <c:pt idx="218">
                  <c:v>40907.151388888888</c:v>
                </c:pt>
                <c:pt idx="219">
                  <c:v>40907.152083333327</c:v>
                </c:pt>
                <c:pt idx="220">
                  <c:v>40907.152777777781</c:v>
                </c:pt>
                <c:pt idx="221">
                  <c:v>40907.15347222222</c:v>
                </c:pt>
                <c:pt idx="222">
                  <c:v>40907.154166666594</c:v>
                </c:pt>
                <c:pt idx="223">
                  <c:v>40907.154861111107</c:v>
                </c:pt>
                <c:pt idx="224">
                  <c:v>40907.155555555553</c:v>
                </c:pt>
                <c:pt idx="225">
                  <c:v>40907.156250000211</c:v>
                </c:pt>
                <c:pt idx="226">
                  <c:v>40907.156944444643</c:v>
                </c:pt>
                <c:pt idx="227">
                  <c:v>40907.157638889003</c:v>
                </c:pt>
                <c:pt idx="228">
                  <c:v>40907.158333333333</c:v>
                </c:pt>
                <c:pt idx="229">
                  <c:v>40907.15902777778</c:v>
                </c:pt>
                <c:pt idx="230">
                  <c:v>40907.159722222197</c:v>
                </c:pt>
                <c:pt idx="231">
                  <c:v>40907.160416666586</c:v>
                </c:pt>
                <c:pt idx="232">
                  <c:v>40907.161111110974</c:v>
                </c:pt>
                <c:pt idx="233">
                  <c:v>40907.161805555297</c:v>
                </c:pt>
                <c:pt idx="234">
                  <c:v>40907.162499999999</c:v>
                </c:pt>
                <c:pt idx="235">
                  <c:v>40907.163194444453</c:v>
                </c:pt>
                <c:pt idx="236">
                  <c:v>40907.163888888877</c:v>
                </c:pt>
                <c:pt idx="237">
                  <c:v>40907.164583333186</c:v>
                </c:pt>
                <c:pt idx="238">
                  <c:v>40907.165277777778</c:v>
                </c:pt>
                <c:pt idx="239">
                  <c:v>40907.165972222196</c:v>
                </c:pt>
                <c:pt idx="240">
                  <c:v>40907.166666666584</c:v>
                </c:pt>
                <c:pt idx="241">
                  <c:v>40907.16736111082</c:v>
                </c:pt>
                <c:pt idx="242">
                  <c:v>40907.168055555558</c:v>
                </c:pt>
                <c:pt idx="243">
                  <c:v>40907.168749999997</c:v>
                </c:pt>
                <c:pt idx="244">
                  <c:v>40907.169444444437</c:v>
                </c:pt>
                <c:pt idx="245">
                  <c:v>40907.170138888912</c:v>
                </c:pt>
                <c:pt idx="246">
                  <c:v>40907.170833333337</c:v>
                </c:pt>
                <c:pt idx="247">
                  <c:v>40907.171527777777</c:v>
                </c:pt>
                <c:pt idx="248">
                  <c:v>40907.172222222223</c:v>
                </c:pt>
                <c:pt idx="249">
                  <c:v>40907.172916666656</c:v>
                </c:pt>
                <c:pt idx="250">
                  <c:v>40907.173611110986</c:v>
                </c:pt>
                <c:pt idx="251">
                  <c:v>40907.174305555556</c:v>
                </c:pt>
                <c:pt idx="252">
                  <c:v>40907.174999999996</c:v>
                </c:pt>
                <c:pt idx="253">
                  <c:v>40907.175694444442</c:v>
                </c:pt>
                <c:pt idx="254">
                  <c:v>40907.176388888889</c:v>
                </c:pt>
                <c:pt idx="255">
                  <c:v>40907.177083333176</c:v>
                </c:pt>
                <c:pt idx="256">
                  <c:v>40907.177777777775</c:v>
                </c:pt>
                <c:pt idx="257">
                  <c:v>40907.178472222222</c:v>
                </c:pt>
                <c:pt idx="258">
                  <c:v>40907.179166666574</c:v>
                </c:pt>
                <c:pt idx="259">
                  <c:v>40907.179861110984</c:v>
                </c:pt>
                <c:pt idx="260">
                  <c:v>40907.180555555562</c:v>
                </c:pt>
                <c:pt idx="261">
                  <c:v>40907.181250000001</c:v>
                </c:pt>
                <c:pt idx="262">
                  <c:v>40907.181944444441</c:v>
                </c:pt>
                <c:pt idx="263">
                  <c:v>40907.182638889011</c:v>
                </c:pt>
                <c:pt idx="264">
                  <c:v>40907.183333333327</c:v>
                </c:pt>
                <c:pt idx="265">
                  <c:v>40907.184027777781</c:v>
                </c:pt>
                <c:pt idx="266">
                  <c:v>40907.18472222222</c:v>
                </c:pt>
                <c:pt idx="267">
                  <c:v>40907.185416666594</c:v>
                </c:pt>
                <c:pt idx="268">
                  <c:v>40907.186111111107</c:v>
                </c:pt>
                <c:pt idx="269">
                  <c:v>40907.186805555553</c:v>
                </c:pt>
                <c:pt idx="270">
                  <c:v>40907.1875</c:v>
                </c:pt>
                <c:pt idx="271">
                  <c:v>40907.188194444643</c:v>
                </c:pt>
                <c:pt idx="272">
                  <c:v>40907.188888889003</c:v>
                </c:pt>
                <c:pt idx="273">
                  <c:v>40907.189583333326</c:v>
                </c:pt>
                <c:pt idx="274">
                  <c:v>40907.19027777778</c:v>
                </c:pt>
                <c:pt idx="275">
                  <c:v>40907.190972222197</c:v>
                </c:pt>
                <c:pt idx="276">
                  <c:v>40907.191666666316</c:v>
                </c:pt>
                <c:pt idx="277">
                  <c:v>40907.192361110974</c:v>
                </c:pt>
                <c:pt idx="278">
                  <c:v>40907.193055555297</c:v>
                </c:pt>
                <c:pt idx="279">
                  <c:v>40907.193749999977</c:v>
                </c:pt>
                <c:pt idx="280">
                  <c:v>40907.194444444453</c:v>
                </c:pt>
                <c:pt idx="281">
                  <c:v>40907.195138888877</c:v>
                </c:pt>
                <c:pt idx="282">
                  <c:v>40907.195833333186</c:v>
                </c:pt>
                <c:pt idx="283">
                  <c:v>40907.196527777778</c:v>
                </c:pt>
                <c:pt idx="284">
                  <c:v>40907.197222222196</c:v>
                </c:pt>
                <c:pt idx="285">
                  <c:v>40907.197916666584</c:v>
                </c:pt>
                <c:pt idx="286">
                  <c:v>40907.198611111075</c:v>
                </c:pt>
                <c:pt idx="287">
                  <c:v>40907.199305555223</c:v>
                </c:pt>
                <c:pt idx="288">
                  <c:v>40907.199999999997</c:v>
                </c:pt>
                <c:pt idx="289">
                  <c:v>40907.200694444611</c:v>
                </c:pt>
                <c:pt idx="290">
                  <c:v>40907.201388888876</c:v>
                </c:pt>
                <c:pt idx="291">
                  <c:v>40907.202083333184</c:v>
                </c:pt>
                <c:pt idx="292">
                  <c:v>40907.202777777777</c:v>
                </c:pt>
                <c:pt idx="293">
                  <c:v>40907.203472222194</c:v>
                </c:pt>
                <c:pt idx="294">
                  <c:v>40907.204166666575</c:v>
                </c:pt>
                <c:pt idx="295">
                  <c:v>40907.204861110986</c:v>
                </c:pt>
                <c:pt idx="296">
                  <c:v>40907.205555555556</c:v>
                </c:pt>
                <c:pt idx="297">
                  <c:v>40907.206250000003</c:v>
                </c:pt>
                <c:pt idx="298">
                  <c:v>40907.206944444442</c:v>
                </c:pt>
                <c:pt idx="299">
                  <c:v>40907.207638888889</c:v>
                </c:pt>
                <c:pt idx="300">
                  <c:v>40907.208333333336</c:v>
                </c:pt>
                <c:pt idx="301">
                  <c:v>40907.209027777775</c:v>
                </c:pt>
                <c:pt idx="302">
                  <c:v>40907.209722222186</c:v>
                </c:pt>
                <c:pt idx="303">
                  <c:v>40907.210416666625</c:v>
                </c:pt>
                <c:pt idx="304">
                  <c:v>40907.211111110984</c:v>
                </c:pt>
                <c:pt idx="305">
                  <c:v>40907.211805555526</c:v>
                </c:pt>
                <c:pt idx="306">
                  <c:v>40907.212500000001</c:v>
                </c:pt>
                <c:pt idx="307">
                  <c:v>40907.213194444441</c:v>
                </c:pt>
                <c:pt idx="308">
                  <c:v>40907.213888888888</c:v>
                </c:pt>
                <c:pt idx="309">
                  <c:v>40907.214583333327</c:v>
                </c:pt>
                <c:pt idx="310">
                  <c:v>40907.215277777781</c:v>
                </c:pt>
                <c:pt idx="311">
                  <c:v>40907.21597222222</c:v>
                </c:pt>
                <c:pt idx="312">
                  <c:v>40907.216666666594</c:v>
                </c:pt>
                <c:pt idx="313">
                  <c:v>40907.217361110976</c:v>
                </c:pt>
                <c:pt idx="314">
                  <c:v>40907.218055555553</c:v>
                </c:pt>
                <c:pt idx="315">
                  <c:v>40907.21875</c:v>
                </c:pt>
                <c:pt idx="316">
                  <c:v>40907.219444444461</c:v>
                </c:pt>
                <c:pt idx="317">
                  <c:v>40907.220138888886</c:v>
                </c:pt>
                <c:pt idx="318">
                  <c:v>40907.220833333326</c:v>
                </c:pt>
                <c:pt idx="319">
                  <c:v>40907.221527777576</c:v>
                </c:pt>
                <c:pt idx="320">
                  <c:v>40907.222222222197</c:v>
                </c:pt>
                <c:pt idx="321">
                  <c:v>40907.222916666586</c:v>
                </c:pt>
                <c:pt idx="322">
                  <c:v>40907.223611110974</c:v>
                </c:pt>
                <c:pt idx="323">
                  <c:v>40907.224305555297</c:v>
                </c:pt>
                <c:pt idx="324">
                  <c:v>40907.224999999991</c:v>
                </c:pt>
                <c:pt idx="325">
                  <c:v>40907.225694444453</c:v>
                </c:pt>
                <c:pt idx="326">
                  <c:v>40907.226388888877</c:v>
                </c:pt>
                <c:pt idx="327">
                  <c:v>40907.227083332997</c:v>
                </c:pt>
                <c:pt idx="328">
                  <c:v>40907.227777777574</c:v>
                </c:pt>
                <c:pt idx="329">
                  <c:v>40907.228472222196</c:v>
                </c:pt>
                <c:pt idx="330">
                  <c:v>40907.229166666257</c:v>
                </c:pt>
                <c:pt idx="331">
                  <c:v>40907.22986111082</c:v>
                </c:pt>
                <c:pt idx="332">
                  <c:v>40907.230555555558</c:v>
                </c:pt>
                <c:pt idx="333">
                  <c:v>40907.231249999997</c:v>
                </c:pt>
                <c:pt idx="334">
                  <c:v>40907.231944444437</c:v>
                </c:pt>
                <c:pt idx="335">
                  <c:v>40907.232638888912</c:v>
                </c:pt>
                <c:pt idx="336">
                  <c:v>40907.233333333184</c:v>
                </c:pt>
                <c:pt idx="337">
                  <c:v>40907.234027777777</c:v>
                </c:pt>
                <c:pt idx="338">
                  <c:v>40907.234722222194</c:v>
                </c:pt>
                <c:pt idx="339">
                  <c:v>40907.235416666575</c:v>
                </c:pt>
                <c:pt idx="340">
                  <c:v>40907.236111110986</c:v>
                </c:pt>
                <c:pt idx="341">
                  <c:v>40907.236805555556</c:v>
                </c:pt>
                <c:pt idx="342">
                  <c:v>40907.237499999996</c:v>
                </c:pt>
                <c:pt idx="343">
                  <c:v>40907.238194444442</c:v>
                </c:pt>
                <c:pt idx="344">
                  <c:v>40907.238888888889</c:v>
                </c:pt>
                <c:pt idx="345">
                  <c:v>40907.239583333176</c:v>
                </c:pt>
                <c:pt idx="346">
                  <c:v>40907.240277777782</c:v>
                </c:pt>
                <c:pt idx="347">
                  <c:v>40907.240972222222</c:v>
                </c:pt>
                <c:pt idx="348">
                  <c:v>40907.241666666574</c:v>
                </c:pt>
                <c:pt idx="349">
                  <c:v>40907.242361110984</c:v>
                </c:pt>
                <c:pt idx="350">
                  <c:v>40907.243055555526</c:v>
                </c:pt>
                <c:pt idx="351">
                  <c:v>40907.243749999987</c:v>
                </c:pt>
                <c:pt idx="352">
                  <c:v>40907.244444444441</c:v>
                </c:pt>
                <c:pt idx="353">
                  <c:v>40907.245138888888</c:v>
                </c:pt>
                <c:pt idx="354">
                  <c:v>40907.245833333327</c:v>
                </c:pt>
                <c:pt idx="355">
                  <c:v>40907.246527777781</c:v>
                </c:pt>
                <c:pt idx="356">
                  <c:v>40907.24722222222</c:v>
                </c:pt>
                <c:pt idx="357">
                  <c:v>40907.247916666594</c:v>
                </c:pt>
                <c:pt idx="358">
                  <c:v>40907.248611111107</c:v>
                </c:pt>
                <c:pt idx="359">
                  <c:v>40907.249305555524</c:v>
                </c:pt>
                <c:pt idx="360">
                  <c:v>40907.25</c:v>
                </c:pt>
                <c:pt idx="361">
                  <c:v>40907.250694444643</c:v>
                </c:pt>
                <c:pt idx="362">
                  <c:v>40907.251388888886</c:v>
                </c:pt>
                <c:pt idx="363">
                  <c:v>40907.252083333326</c:v>
                </c:pt>
                <c:pt idx="364">
                  <c:v>40907.25277777778</c:v>
                </c:pt>
                <c:pt idx="365">
                  <c:v>40907.253472222197</c:v>
                </c:pt>
                <c:pt idx="366">
                  <c:v>40907.254166666586</c:v>
                </c:pt>
                <c:pt idx="367">
                  <c:v>40907.254861111105</c:v>
                </c:pt>
                <c:pt idx="368">
                  <c:v>40907.255555555559</c:v>
                </c:pt>
                <c:pt idx="369">
                  <c:v>40907.256250000013</c:v>
                </c:pt>
                <c:pt idx="370">
                  <c:v>40907.256944444613</c:v>
                </c:pt>
                <c:pt idx="371">
                  <c:v>40907.257638888943</c:v>
                </c:pt>
                <c:pt idx="372">
                  <c:v>40907.258333333331</c:v>
                </c:pt>
                <c:pt idx="373">
                  <c:v>40907.259027777778</c:v>
                </c:pt>
                <c:pt idx="374">
                  <c:v>40907.259722222196</c:v>
                </c:pt>
                <c:pt idx="375">
                  <c:v>40907.260416666584</c:v>
                </c:pt>
                <c:pt idx="376">
                  <c:v>40907.26111111082</c:v>
                </c:pt>
                <c:pt idx="377">
                  <c:v>40907.261805555223</c:v>
                </c:pt>
                <c:pt idx="378">
                  <c:v>40907.262499999997</c:v>
                </c:pt>
                <c:pt idx="379">
                  <c:v>40907.263194444437</c:v>
                </c:pt>
                <c:pt idx="380">
                  <c:v>40907.263888888876</c:v>
                </c:pt>
                <c:pt idx="381">
                  <c:v>40907.264583333184</c:v>
                </c:pt>
                <c:pt idx="382">
                  <c:v>40907.265277777777</c:v>
                </c:pt>
                <c:pt idx="383">
                  <c:v>40907.265972222194</c:v>
                </c:pt>
                <c:pt idx="384">
                  <c:v>40907.266666666575</c:v>
                </c:pt>
                <c:pt idx="385">
                  <c:v>40907.267361110753</c:v>
                </c:pt>
                <c:pt idx="386">
                  <c:v>40907.268055555556</c:v>
                </c:pt>
                <c:pt idx="387">
                  <c:v>40907.268749999996</c:v>
                </c:pt>
                <c:pt idx="388">
                  <c:v>40907.269444444435</c:v>
                </c:pt>
                <c:pt idx="389">
                  <c:v>40907.270138888889</c:v>
                </c:pt>
                <c:pt idx="390">
                  <c:v>40907.270833333336</c:v>
                </c:pt>
                <c:pt idx="391">
                  <c:v>40907.271527777775</c:v>
                </c:pt>
                <c:pt idx="392">
                  <c:v>40907.272222222222</c:v>
                </c:pt>
                <c:pt idx="393">
                  <c:v>40907.272916666625</c:v>
                </c:pt>
                <c:pt idx="394">
                  <c:v>40907.273611110984</c:v>
                </c:pt>
                <c:pt idx="395">
                  <c:v>40907.274305555526</c:v>
                </c:pt>
                <c:pt idx="396">
                  <c:v>40907.274999999994</c:v>
                </c:pt>
                <c:pt idx="397">
                  <c:v>40907.275694444441</c:v>
                </c:pt>
                <c:pt idx="398">
                  <c:v>40907.276388888888</c:v>
                </c:pt>
                <c:pt idx="399">
                  <c:v>40907.277083333174</c:v>
                </c:pt>
                <c:pt idx="400">
                  <c:v>40907.277777777585</c:v>
                </c:pt>
                <c:pt idx="401">
                  <c:v>40907.27847222222</c:v>
                </c:pt>
                <c:pt idx="402">
                  <c:v>40907.279166666354</c:v>
                </c:pt>
                <c:pt idx="403">
                  <c:v>40907.279861110976</c:v>
                </c:pt>
                <c:pt idx="404">
                  <c:v>40907.280555555553</c:v>
                </c:pt>
                <c:pt idx="405">
                  <c:v>40907.28125</c:v>
                </c:pt>
                <c:pt idx="406">
                  <c:v>40907.281944444461</c:v>
                </c:pt>
                <c:pt idx="407">
                  <c:v>40907.282638889003</c:v>
                </c:pt>
                <c:pt idx="408">
                  <c:v>40907.283333333326</c:v>
                </c:pt>
                <c:pt idx="409">
                  <c:v>40907.28402777778</c:v>
                </c:pt>
                <c:pt idx="410">
                  <c:v>40907.284722222197</c:v>
                </c:pt>
                <c:pt idx="411">
                  <c:v>40907.285416666586</c:v>
                </c:pt>
                <c:pt idx="412">
                  <c:v>40907.286111111105</c:v>
                </c:pt>
                <c:pt idx="413">
                  <c:v>40907.286805555559</c:v>
                </c:pt>
                <c:pt idx="414">
                  <c:v>40907.287499999999</c:v>
                </c:pt>
                <c:pt idx="415">
                  <c:v>40907.288194444613</c:v>
                </c:pt>
                <c:pt idx="416">
                  <c:v>40907.288888888943</c:v>
                </c:pt>
                <c:pt idx="417">
                  <c:v>40907.289583333186</c:v>
                </c:pt>
                <c:pt idx="418">
                  <c:v>40907.290277777778</c:v>
                </c:pt>
                <c:pt idx="419">
                  <c:v>40907.290972222196</c:v>
                </c:pt>
                <c:pt idx="420">
                  <c:v>40907.291666666257</c:v>
                </c:pt>
                <c:pt idx="421">
                  <c:v>40907.29236111082</c:v>
                </c:pt>
                <c:pt idx="422">
                  <c:v>40907.293055555223</c:v>
                </c:pt>
                <c:pt idx="423">
                  <c:v>40907.293749999975</c:v>
                </c:pt>
                <c:pt idx="424">
                  <c:v>40907.294444444437</c:v>
                </c:pt>
                <c:pt idx="425">
                  <c:v>40907.295138888876</c:v>
                </c:pt>
                <c:pt idx="426">
                  <c:v>40907.295833333184</c:v>
                </c:pt>
                <c:pt idx="427">
                  <c:v>40907.296527777777</c:v>
                </c:pt>
                <c:pt idx="428">
                  <c:v>40907.297222222194</c:v>
                </c:pt>
                <c:pt idx="429">
                  <c:v>40907.297916666575</c:v>
                </c:pt>
                <c:pt idx="430">
                  <c:v>40907.298611110986</c:v>
                </c:pt>
                <c:pt idx="431">
                  <c:v>40907.299305555171</c:v>
                </c:pt>
                <c:pt idx="432">
                  <c:v>40907.300000000003</c:v>
                </c:pt>
                <c:pt idx="433">
                  <c:v>40907.300694444741</c:v>
                </c:pt>
                <c:pt idx="434">
                  <c:v>40907.301388888889</c:v>
                </c:pt>
                <c:pt idx="435">
                  <c:v>40907.302083333336</c:v>
                </c:pt>
                <c:pt idx="436">
                  <c:v>40907.302777777782</c:v>
                </c:pt>
                <c:pt idx="437">
                  <c:v>40907.303472222222</c:v>
                </c:pt>
                <c:pt idx="438">
                  <c:v>40907.304166666625</c:v>
                </c:pt>
                <c:pt idx="439">
                  <c:v>40907.304861111123</c:v>
                </c:pt>
                <c:pt idx="440">
                  <c:v>40907.305555555562</c:v>
                </c:pt>
                <c:pt idx="441">
                  <c:v>40907.306250000212</c:v>
                </c:pt>
                <c:pt idx="442">
                  <c:v>40907.306944444717</c:v>
                </c:pt>
                <c:pt idx="443">
                  <c:v>40907.307638889011</c:v>
                </c:pt>
                <c:pt idx="444">
                  <c:v>40907.308333333342</c:v>
                </c:pt>
                <c:pt idx="445">
                  <c:v>40907.309027777781</c:v>
                </c:pt>
                <c:pt idx="446">
                  <c:v>40907.30972222222</c:v>
                </c:pt>
                <c:pt idx="447">
                  <c:v>40907.310416666682</c:v>
                </c:pt>
                <c:pt idx="448">
                  <c:v>40907.311111111107</c:v>
                </c:pt>
                <c:pt idx="449">
                  <c:v>40907.311805555553</c:v>
                </c:pt>
                <c:pt idx="450">
                  <c:v>40907.312500000211</c:v>
                </c:pt>
                <c:pt idx="451">
                  <c:v>40907.313194444643</c:v>
                </c:pt>
                <c:pt idx="452">
                  <c:v>40907.313888889003</c:v>
                </c:pt>
                <c:pt idx="453">
                  <c:v>40907.314583333333</c:v>
                </c:pt>
                <c:pt idx="454">
                  <c:v>40907.315277778005</c:v>
                </c:pt>
                <c:pt idx="455">
                  <c:v>40907.315972222241</c:v>
                </c:pt>
                <c:pt idx="456">
                  <c:v>40907.316666666673</c:v>
                </c:pt>
                <c:pt idx="457">
                  <c:v>40907.317361111105</c:v>
                </c:pt>
                <c:pt idx="458">
                  <c:v>40907.318055555603</c:v>
                </c:pt>
                <c:pt idx="459">
                  <c:v>40907.318750000013</c:v>
                </c:pt>
                <c:pt idx="460">
                  <c:v>40907.319444444613</c:v>
                </c:pt>
                <c:pt idx="461">
                  <c:v>40907.320138888943</c:v>
                </c:pt>
                <c:pt idx="462">
                  <c:v>40907.320833333331</c:v>
                </c:pt>
                <c:pt idx="463">
                  <c:v>40907.321527777778</c:v>
                </c:pt>
                <c:pt idx="464">
                  <c:v>40907.322222222232</c:v>
                </c:pt>
                <c:pt idx="465">
                  <c:v>40907.322916666657</c:v>
                </c:pt>
                <c:pt idx="466">
                  <c:v>40907.323611111075</c:v>
                </c:pt>
                <c:pt idx="467">
                  <c:v>40907.324305555558</c:v>
                </c:pt>
                <c:pt idx="468">
                  <c:v>40907.325000000004</c:v>
                </c:pt>
                <c:pt idx="469">
                  <c:v>40907.325694444611</c:v>
                </c:pt>
                <c:pt idx="470">
                  <c:v>40907.326388888912</c:v>
                </c:pt>
                <c:pt idx="471">
                  <c:v>40907.327083333184</c:v>
                </c:pt>
                <c:pt idx="472">
                  <c:v>40907.327777777777</c:v>
                </c:pt>
                <c:pt idx="473">
                  <c:v>40907.328472222223</c:v>
                </c:pt>
                <c:pt idx="474">
                  <c:v>40907.329166666575</c:v>
                </c:pt>
                <c:pt idx="475">
                  <c:v>40907.329861110986</c:v>
                </c:pt>
                <c:pt idx="476">
                  <c:v>40907.330555555563</c:v>
                </c:pt>
                <c:pt idx="477">
                  <c:v>40907.331250000003</c:v>
                </c:pt>
                <c:pt idx="478">
                  <c:v>40907.331944444442</c:v>
                </c:pt>
                <c:pt idx="479">
                  <c:v>40907.332638889013</c:v>
                </c:pt>
                <c:pt idx="480">
                  <c:v>40907.333333333336</c:v>
                </c:pt>
                <c:pt idx="481">
                  <c:v>40907.334027777782</c:v>
                </c:pt>
                <c:pt idx="482">
                  <c:v>40907.334722222222</c:v>
                </c:pt>
                <c:pt idx="483">
                  <c:v>40907.335416666625</c:v>
                </c:pt>
                <c:pt idx="484">
                  <c:v>40907.336111111123</c:v>
                </c:pt>
                <c:pt idx="485">
                  <c:v>40907.336805555562</c:v>
                </c:pt>
                <c:pt idx="486">
                  <c:v>40907.337500000001</c:v>
                </c:pt>
                <c:pt idx="487">
                  <c:v>40907.338194444717</c:v>
                </c:pt>
                <c:pt idx="488">
                  <c:v>40907.338888889011</c:v>
                </c:pt>
                <c:pt idx="489">
                  <c:v>40907.339583333327</c:v>
                </c:pt>
                <c:pt idx="490">
                  <c:v>40907.340277778065</c:v>
                </c:pt>
                <c:pt idx="491">
                  <c:v>40907.340972222242</c:v>
                </c:pt>
                <c:pt idx="492">
                  <c:v>40907.341666666594</c:v>
                </c:pt>
                <c:pt idx="493">
                  <c:v>40907.342361111107</c:v>
                </c:pt>
                <c:pt idx="494">
                  <c:v>40907.343055555553</c:v>
                </c:pt>
                <c:pt idx="495">
                  <c:v>40907.34375</c:v>
                </c:pt>
                <c:pt idx="496">
                  <c:v>40907.344444444643</c:v>
                </c:pt>
                <c:pt idx="497">
                  <c:v>40907.345138889003</c:v>
                </c:pt>
                <c:pt idx="498">
                  <c:v>40907.345833333333</c:v>
                </c:pt>
                <c:pt idx="499">
                  <c:v>40907.346527778005</c:v>
                </c:pt>
                <c:pt idx="500">
                  <c:v>40907.347222222241</c:v>
                </c:pt>
                <c:pt idx="501">
                  <c:v>40907.347916666673</c:v>
                </c:pt>
                <c:pt idx="502">
                  <c:v>40907.348611111112</c:v>
                </c:pt>
                <c:pt idx="503">
                  <c:v>40907.349305555559</c:v>
                </c:pt>
                <c:pt idx="504">
                  <c:v>40907.350000000013</c:v>
                </c:pt>
                <c:pt idx="505">
                  <c:v>40907.35069444486</c:v>
                </c:pt>
                <c:pt idx="506">
                  <c:v>40907.351388888943</c:v>
                </c:pt>
                <c:pt idx="507">
                  <c:v>40907.352083333331</c:v>
                </c:pt>
                <c:pt idx="508">
                  <c:v>40907.352777777793</c:v>
                </c:pt>
                <c:pt idx="509">
                  <c:v>40907.353472222232</c:v>
                </c:pt>
                <c:pt idx="510">
                  <c:v>40907.354166666657</c:v>
                </c:pt>
                <c:pt idx="511">
                  <c:v>40907.354861111111</c:v>
                </c:pt>
                <c:pt idx="512">
                  <c:v>40907.355555555601</c:v>
                </c:pt>
                <c:pt idx="513">
                  <c:v>40907.356250000288</c:v>
                </c:pt>
                <c:pt idx="514">
                  <c:v>40907.356944444815</c:v>
                </c:pt>
                <c:pt idx="515">
                  <c:v>40907.357638889043</c:v>
                </c:pt>
                <c:pt idx="516">
                  <c:v>40907.358333333599</c:v>
                </c:pt>
                <c:pt idx="517">
                  <c:v>40907.359027777791</c:v>
                </c:pt>
                <c:pt idx="518">
                  <c:v>40907.359722222223</c:v>
                </c:pt>
                <c:pt idx="519">
                  <c:v>40907.360416666656</c:v>
                </c:pt>
                <c:pt idx="520">
                  <c:v>40907.361111110986</c:v>
                </c:pt>
                <c:pt idx="521">
                  <c:v>40907.361805555556</c:v>
                </c:pt>
                <c:pt idx="522">
                  <c:v>40907.362500000003</c:v>
                </c:pt>
                <c:pt idx="523">
                  <c:v>40907.363194444442</c:v>
                </c:pt>
                <c:pt idx="524">
                  <c:v>40907.363888888889</c:v>
                </c:pt>
                <c:pt idx="525">
                  <c:v>40907.364583333336</c:v>
                </c:pt>
                <c:pt idx="526">
                  <c:v>40907.365277777782</c:v>
                </c:pt>
                <c:pt idx="527">
                  <c:v>40907.365972222222</c:v>
                </c:pt>
                <c:pt idx="528">
                  <c:v>40907.366666666625</c:v>
                </c:pt>
                <c:pt idx="529">
                  <c:v>40907.367361110984</c:v>
                </c:pt>
                <c:pt idx="530">
                  <c:v>40907.368055555562</c:v>
                </c:pt>
                <c:pt idx="531">
                  <c:v>40907.368750000001</c:v>
                </c:pt>
                <c:pt idx="532">
                  <c:v>40907.369444444441</c:v>
                </c:pt>
                <c:pt idx="533">
                  <c:v>40907.370138889011</c:v>
                </c:pt>
                <c:pt idx="534">
                  <c:v>40907.370833333342</c:v>
                </c:pt>
                <c:pt idx="535">
                  <c:v>40907.371527777781</c:v>
                </c:pt>
                <c:pt idx="536">
                  <c:v>40907.372222222242</c:v>
                </c:pt>
                <c:pt idx="537">
                  <c:v>40907.372916666682</c:v>
                </c:pt>
                <c:pt idx="538">
                  <c:v>40907.373611111107</c:v>
                </c:pt>
                <c:pt idx="539">
                  <c:v>40907.374305555553</c:v>
                </c:pt>
                <c:pt idx="540">
                  <c:v>40907.375</c:v>
                </c:pt>
                <c:pt idx="541">
                  <c:v>40907.375694444643</c:v>
                </c:pt>
                <c:pt idx="542">
                  <c:v>40907.376388889003</c:v>
                </c:pt>
                <c:pt idx="543">
                  <c:v>40907.377083333326</c:v>
                </c:pt>
                <c:pt idx="544">
                  <c:v>40907.37777777778</c:v>
                </c:pt>
                <c:pt idx="545">
                  <c:v>40907.378472222241</c:v>
                </c:pt>
                <c:pt idx="546">
                  <c:v>40907.379166666586</c:v>
                </c:pt>
                <c:pt idx="547">
                  <c:v>40907.379861111105</c:v>
                </c:pt>
                <c:pt idx="548">
                  <c:v>40907.380555555603</c:v>
                </c:pt>
                <c:pt idx="549">
                  <c:v>40907.381250000013</c:v>
                </c:pt>
                <c:pt idx="550">
                  <c:v>40907.381944444613</c:v>
                </c:pt>
                <c:pt idx="551">
                  <c:v>40907.382638889168</c:v>
                </c:pt>
                <c:pt idx="552">
                  <c:v>40907.383333333331</c:v>
                </c:pt>
                <c:pt idx="553">
                  <c:v>40907.384027777793</c:v>
                </c:pt>
                <c:pt idx="554">
                  <c:v>40907.384722222232</c:v>
                </c:pt>
                <c:pt idx="555">
                  <c:v>40907.385416666657</c:v>
                </c:pt>
                <c:pt idx="556">
                  <c:v>40907.386111111111</c:v>
                </c:pt>
                <c:pt idx="557">
                  <c:v>40907.386805555601</c:v>
                </c:pt>
                <c:pt idx="558">
                  <c:v>40907.387500000012</c:v>
                </c:pt>
                <c:pt idx="559">
                  <c:v>40907.388194444815</c:v>
                </c:pt>
                <c:pt idx="560">
                  <c:v>40907.388888889043</c:v>
                </c:pt>
                <c:pt idx="561">
                  <c:v>40907.389583333337</c:v>
                </c:pt>
                <c:pt idx="562">
                  <c:v>40907.390277777791</c:v>
                </c:pt>
                <c:pt idx="563">
                  <c:v>40907.390972222223</c:v>
                </c:pt>
                <c:pt idx="564">
                  <c:v>40907.391666666575</c:v>
                </c:pt>
                <c:pt idx="565">
                  <c:v>40907.392361110986</c:v>
                </c:pt>
                <c:pt idx="566">
                  <c:v>40907.393055555556</c:v>
                </c:pt>
                <c:pt idx="567">
                  <c:v>40907.393749999996</c:v>
                </c:pt>
                <c:pt idx="568">
                  <c:v>40907.394444444442</c:v>
                </c:pt>
                <c:pt idx="569">
                  <c:v>40907.395138888889</c:v>
                </c:pt>
                <c:pt idx="570">
                  <c:v>40907.395833333336</c:v>
                </c:pt>
                <c:pt idx="571">
                  <c:v>40907.396527777782</c:v>
                </c:pt>
                <c:pt idx="572">
                  <c:v>40907.397222222222</c:v>
                </c:pt>
                <c:pt idx="573">
                  <c:v>40907.397916666625</c:v>
                </c:pt>
                <c:pt idx="574">
                  <c:v>40907.398611111123</c:v>
                </c:pt>
                <c:pt idx="575">
                  <c:v>40907.399305555526</c:v>
                </c:pt>
                <c:pt idx="576">
                  <c:v>40907.4</c:v>
                </c:pt>
                <c:pt idx="577">
                  <c:v>40907.400694444717</c:v>
                </c:pt>
                <c:pt idx="578">
                  <c:v>40907.401388888888</c:v>
                </c:pt>
                <c:pt idx="579">
                  <c:v>40907.402083333327</c:v>
                </c:pt>
                <c:pt idx="580">
                  <c:v>40907.402777777781</c:v>
                </c:pt>
                <c:pt idx="581">
                  <c:v>40907.40347222222</c:v>
                </c:pt>
                <c:pt idx="582">
                  <c:v>40907.404166666594</c:v>
                </c:pt>
                <c:pt idx="583">
                  <c:v>40907.404861111107</c:v>
                </c:pt>
                <c:pt idx="584">
                  <c:v>40907.405555555553</c:v>
                </c:pt>
                <c:pt idx="585">
                  <c:v>40907.406250000211</c:v>
                </c:pt>
                <c:pt idx="586">
                  <c:v>40907.406944444643</c:v>
                </c:pt>
                <c:pt idx="587">
                  <c:v>40907.407638889003</c:v>
                </c:pt>
                <c:pt idx="588">
                  <c:v>40907.408333333333</c:v>
                </c:pt>
                <c:pt idx="589">
                  <c:v>40907.40902777778</c:v>
                </c:pt>
                <c:pt idx="590">
                  <c:v>40907.409722222197</c:v>
                </c:pt>
                <c:pt idx="591">
                  <c:v>40907.410416666673</c:v>
                </c:pt>
                <c:pt idx="592">
                  <c:v>40907.411111111105</c:v>
                </c:pt>
                <c:pt idx="593">
                  <c:v>40907.411805555559</c:v>
                </c:pt>
                <c:pt idx="594">
                  <c:v>40907.412500000013</c:v>
                </c:pt>
                <c:pt idx="595">
                  <c:v>40907.413194444613</c:v>
                </c:pt>
                <c:pt idx="596">
                  <c:v>40907.413888888943</c:v>
                </c:pt>
                <c:pt idx="597">
                  <c:v>40907.414583333331</c:v>
                </c:pt>
                <c:pt idx="598">
                  <c:v>40907.415277777793</c:v>
                </c:pt>
                <c:pt idx="599">
                  <c:v>40907.415972222232</c:v>
                </c:pt>
                <c:pt idx="600">
                  <c:v>40907.416666666657</c:v>
                </c:pt>
                <c:pt idx="601">
                  <c:v>40907.417361111075</c:v>
                </c:pt>
                <c:pt idx="602">
                  <c:v>40907.418055555601</c:v>
                </c:pt>
                <c:pt idx="603">
                  <c:v>40907.418750000012</c:v>
                </c:pt>
                <c:pt idx="604">
                  <c:v>40907.419444444611</c:v>
                </c:pt>
                <c:pt idx="605">
                  <c:v>40907.420138888912</c:v>
                </c:pt>
                <c:pt idx="606">
                  <c:v>40907.420833333337</c:v>
                </c:pt>
                <c:pt idx="607">
                  <c:v>40907.421527777777</c:v>
                </c:pt>
                <c:pt idx="608">
                  <c:v>40907.422222222223</c:v>
                </c:pt>
                <c:pt idx="609">
                  <c:v>40907.422916666656</c:v>
                </c:pt>
                <c:pt idx="610">
                  <c:v>40907.423611110986</c:v>
                </c:pt>
                <c:pt idx="611">
                  <c:v>40907.424305555556</c:v>
                </c:pt>
                <c:pt idx="612">
                  <c:v>40907.424999999996</c:v>
                </c:pt>
                <c:pt idx="613">
                  <c:v>40907.425694444442</c:v>
                </c:pt>
                <c:pt idx="614">
                  <c:v>40907.426388888889</c:v>
                </c:pt>
                <c:pt idx="615">
                  <c:v>40907.427083333176</c:v>
                </c:pt>
                <c:pt idx="616">
                  <c:v>40907.427777777775</c:v>
                </c:pt>
                <c:pt idx="617">
                  <c:v>40907.428472222222</c:v>
                </c:pt>
                <c:pt idx="618">
                  <c:v>40907.429166666574</c:v>
                </c:pt>
                <c:pt idx="619">
                  <c:v>40907.429861110984</c:v>
                </c:pt>
                <c:pt idx="620">
                  <c:v>40907.430555555562</c:v>
                </c:pt>
                <c:pt idx="621">
                  <c:v>40907.431250000001</c:v>
                </c:pt>
                <c:pt idx="622">
                  <c:v>40907.431944444441</c:v>
                </c:pt>
                <c:pt idx="623">
                  <c:v>40907.432638889011</c:v>
                </c:pt>
                <c:pt idx="624">
                  <c:v>40907.433333333327</c:v>
                </c:pt>
                <c:pt idx="625">
                  <c:v>40907.434027777781</c:v>
                </c:pt>
                <c:pt idx="626">
                  <c:v>40907.43472222222</c:v>
                </c:pt>
                <c:pt idx="627">
                  <c:v>40907.435416666594</c:v>
                </c:pt>
                <c:pt idx="628">
                  <c:v>40907.436111111107</c:v>
                </c:pt>
                <c:pt idx="629">
                  <c:v>40907.436805555553</c:v>
                </c:pt>
                <c:pt idx="630">
                  <c:v>40907.4375</c:v>
                </c:pt>
                <c:pt idx="631">
                  <c:v>40907.438194444643</c:v>
                </c:pt>
                <c:pt idx="632">
                  <c:v>40907.438888889003</c:v>
                </c:pt>
                <c:pt idx="633">
                  <c:v>40907.439583333326</c:v>
                </c:pt>
                <c:pt idx="634">
                  <c:v>40907.440277778005</c:v>
                </c:pt>
                <c:pt idx="635">
                  <c:v>40907.440972222241</c:v>
                </c:pt>
                <c:pt idx="636">
                  <c:v>40907.441666666586</c:v>
                </c:pt>
                <c:pt idx="637">
                  <c:v>40907.442361111105</c:v>
                </c:pt>
                <c:pt idx="638">
                  <c:v>40907.443055555559</c:v>
                </c:pt>
                <c:pt idx="639">
                  <c:v>40907.443749999999</c:v>
                </c:pt>
                <c:pt idx="640">
                  <c:v>40907.444444444613</c:v>
                </c:pt>
                <c:pt idx="641">
                  <c:v>40907.445138888943</c:v>
                </c:pt>
                <c:pt idx="642">
                  <c:v>40907.445833333331</c:v>
                </c:pt>
                <c:pt idx="643">
                  <c:v>40907.446527777793</c:v>
                </c:pt>
                <c:pt idx="644">
                  <c:v>40907.447222222232</c:v>
                </c:pt>
                <c:pt idx="645">
                  <c:v>40907.447916666657</c:v>
                </c:pt>
                <c:pt idx="646">
                  <c:v>40907.448611111111</c:v>
                </c:pt>
                <c:pt idx="647">
                  <c:v>40907.449305555558</c:v>
                </c:pt>
                <c:pt idx="648">
                  <c:v>40907.450000000012</c:v>
                </c:pt>
                <c:pt idx="649">
                  <c:v>40907.450694444815</c:v>
                </c:pt>
                <c:pt idx="650">
                  <c:v>40907.451388888912</c:v>
                </c:pt>
                <c:pt idx="651">
                  <c:v>40907.452083333337</c:v>
                </c:pt>
                <c:pt idx="652">
                  <c:v>40907.452777777791</c:v>
                </c:pt>
                <c:pt idx="653">
                  <c:v>40907.453472222223</c:v>
                </c:pt>
                <c:pt idx="654">
                  <c:v>40907.454166666656</c:v>
                </c:pt>
                <c:pt idx="655">
                  <c:v>40907.454861111109</c:v>
                </c:pt>
                <c:pt idx="656">
                  <c:v>40907.455555555563</c:v>
                </c:pt>
                <c:pt idx="657">
                  <c:v>40907.456250000243</c:v>
                </c:pt>
                <c:pt idx="658">
                  <c:v>40907.456944444741</c:v>
                </c:pt>
                <c:pt idx="659">
                  <c:v>40907.457638889013</c:v>
                </c:pt>
                <c:pt idx="660">
                  <c:v>40907.458333333343</c:v>
                </c:pt>
                <c:pt idx="661">
                  <c:v>40907.459027777782</c:v>
                </c:pt>
                <c:pt idx="662">
                  <c:v>40907.459722222222</c:v>
                </c:pt>
                <c:pt idx="663">
                  <c:v>40907.460416666625</c:v>
                </c:pt>
                <c:pt idx="664">
                  <c:v>40907.461111110984</c:v>
                </c:pt>
                <c:pt idx="665">
                  <c:v>40907.461805555526</c:v>
                </c:pt>
                <c:pt idx="666">
                  <c:v>40907.462500000001</c:v>
                </c:pt>
                <c:pt idx="667">
                  <c:v>40907.463194444441</c:v>
                </c:pt>
                <c:pt idx="668">
                  <c:v>40907.463888888888</c:v>
                </c:pt>
                <c:pt idx="669">
                  <c:v>40907.464583333327</c:v>
                </c:pt>
                <c:pt idx="670">
                  <c:v>40907.465277777781</c:v>
                </c:pt>
                <c:pt idx="671">
                  <c:v>40907.46597222222</c:v>
                </c:pt>
                <c:pt idx="672">
                  <c:v>40907.466666666594</c:v>
                </c:pt>
                <c:pt idx="673">
                  <c:v>40907.467361110976</c:v>
                </c:pt>
                <c:pt idx="674">
                  <c:v>40907.468055555553</c:v>
                </c:pt>
                <c:pt idx="675">
                  <c:v>40907.46875</c:v>
                </c:pt>
                <c:pt idx="676">
                  <c:v>40907.469444444461</c:v>
                </c:pt>
                <c:pt idx="677">
                  <c:v>40907.470138889003</c:v>
                </c:pt>
                <c:pt idx="678">
                  <c:v>40907.470833333333</c:v>
                </c:pt>
                <c:pt idx="679">
                  <c:v>40907.47152777778</c:v>
                </c:pt>
                <c:pt idx="680">
                  <c:v>40907.472222222241</c:v>
                </c:pt>
                <c:pt idx="681">
                  <c:v>40907.472916666673</c:v>
                </c:pt>
                <c:pt idx="682">
                  <c:v>40907.473611111105</c:v>
                </c:pt>
                <c:pt idx="683">
                  <c:v>40907.474305555559</c:v>
                </c:pt>
                <c:pt idx="684">
                  <c:v>40907.475000000006</c:v>
                </c:pt>
                <c:pt idx="685">
                  <c:v>40907.475694444613</c:v>
                </c:pt>
                <c:pt idx="686">
                  <c:v>40907.476388888943</c:v>
                </c:pt>
                <c:pt idx="687">
                  <c:v>40907.477083333186</c:v>
                </c:pt>
                <c:pt idx="688">
                  <c:v>40907.477777777778</c:v>
                </c:pt>
                <c:pt idx="689">
                  <c:v>40907.478472222232</c:v>
                </c:pt>
                <c:pt idx="690">
                  <c:v>40907.479166666584</c:v>
                </c:pt>
                <c:pt idx="691">
                  <c:v>40907.479861111075</c:v>
                </c:pt>
                <c:pt idx="692">
                  <c:v>40907.480555555601</c:v>
                </c:pt>
                <c:pt idx="693">
                  <c:v>40907.481250000012</c:v>
                </c:pt>
                <c:pt idx="694">
                  <c:v>40907.481944444611</c:v>
                </c:pt>
                <c:pt idx="695">
                  <c:v>40907.482638889043</c:v>
                </c:pt>
                <c:pt idx="696">
                  <c:v>40907.483333333337</c:v>
                </c:pt>
                <c:pt idx="697">
                  <c:v>40907.484027777791</c:v>
                </c:pt>
                <c:pt idx="698">
                  <c:v>40907.484722222223</c:v>
                </c:pt>
                <c:pt idx="699">
                  <c:v>40907.485416666656</c:v>
                </c:pt>
                <c:pt idx="700">
                  <c:v>40907.486111111109</c:v>
                </c:pt>
                <c:pt idx="701">
                  <c:v>40907.486805555563</c:v>
                </c:pt>
                <c:pt idx="702">
                  <c:v>40907.487500000003</c:v>
                </c:pt>
                <c:pt idx="703">
                  <c:v>40907.488194444741</c:v>
                </c:pt>
                <c:pt idx="704">
                  <c:v>40907.488888889013</c:v>
                </c:pt>
                <c:pt idx="705">
                  <c:v>40907.489583333336</c:v>
                </c:pt>
                <c:pt idx="706">
                  <c:v>40907.490277777782</c:v>
                </c:pt>
                <c:pt idx="707">
                  <c:v>40907.490972222222</c:v>
                </c:pt>
                <c:pt idx="708">
                  <c:v>40907.491666666574</c:v>
                </c:pt>
                <c:pt idx="709">
                  <c:v>40907.492361110984</c:v>
                </c:pt>
                <c:pt idx="710">
                  <c:v>40907.493055555526</c:v>
                </c:pt>
                <c:pt idx="711">
                  <c:v>40907.493749999987</c:v>
                </c:pt>
                <c:pt idx="712">
                  <c:v>40907.494444444441</c:v>
                </c:pt>
                <c:pt idx="713">
                  <c:v>40907.495138888888</c:v>
                </c:pt>
                <c:pt idx="714">
                  <c:v>40907.495833333327</c:v>
                </c:pt>
                <c:pt idx="715">
                  <c:v>40907.496527777781</c:v>
                </c:pt>
                <c:pt idx="716">
                  <c:v>40907.49722222222</c:v>
                </c:pt>
                <c:pt idx="717">
                  <c:v>40907.497916666594</c:v>
                </c:pt>
                <c:pt idx="718">
                  <c:v>40907.498611111107</c:v>
                </c:pt>
                <c:pt idx="719">
                  <c:v>40907.499305555524</c:v>
                </c:pt>
                <c:pt idx="720">
                  <c:v>40907.5</c:v>
                </c:pt>
                <c:pt idx="721">
                  <c:v>40907.500694444643</c:v>
                </c:pt>
                <c:pt idx="722">
                  <c:v>40907.501388888886</c:v>
                </c:pt>
                <c:pt idx="723">
                  <c:v>40907.502083333326</c:v>
                </c:pt>
                <c:pt idx="724">
                  <c:v>40907.50277777778</c:v>
                </c:pt>
                <c:pt idx="725">
                  <c:v>40907.503472222197</c:v>
                </c:pt>
                <c:pt idx="726">
                  <c:v>40907.504166666586</c:v>
                </c:pt>
                <c:pt idx="727">
                  <c:v>40907.504861111105</c:v>
                </c:pt>
                <c:pt idx="728">
                  <c:v>40907.505555555559</c:v>
                </c:pt>
                <c:pt idx="729">
                  <c:v>40907.506250000013</c:v>
                </c:pt>
                <c:pt idx="730">
                  <c:v>40907.506944444613</c:v>
                </c:pt>
                <c:pt idx="731">
                  <c:v>40907.507638888943</c:v>
                </c:pt>
                <c:pt idx="732">
                  <c:v>40907.508333333331</c:v>
                </c:pt>
                <c:pt idx="733">
                  <c:v>40907.509027777778</c:v>
                </c:pt>
                <c:pt idx="734">
                  <c:v>40907.509722222196</c:v>
                </c:pt>
                <c:pt idx="735">
                  <c:v>40907.510416666657</c:v>
                </c:pt>
                <c:pt idx="736">
                  <c:v>40907.511111111075</c:v>
                </c:pt>
                <c:pt idx="737">
                  <c:v>40907.511805555558</c:v>
                </c:pt>
                <c:pt idx="738">
                  <c:v>40907.512500000012</c:v>
                </c:pt>
                <c:pt idx="739">
                  <c:v>40907.513194444611</c:v>
                </c:pt>
                <c:pt idx="740">
                  <c:v>40907.513888888912</c:v>
                </c:pt>
                <c:pt idx="741">
                  <c:v>40907.514583333337</c:v>
                </c:pt>
                <c:pt idx="742">
                  <c:v>40907.515277777791</c:v>
                </c:pt>
                <c:pt idx="743">
                  <c:v>40907.515972222223</c:v>
                </c:pt>
                <c:pt idx="744">
                  <c:v>40907.516666666656</c:v>
                </c:pt>
                <c:pt idx="745">
                  <c:v>40907.517361110986</c:v>
                </c:pt>
                <c:pt idx="746">
                  <c:v>40907.518055555563</c:v>
                </c:pt>
                <c:pt idx="747">
                  <c:v>40907.518750000003</c:v>
                </c:pt>
                <c:pt idx="748">
                  <c:v>40907.519444444442</c:v>
                </c:pt>
                <c:pt idx="749">
                  <c:v>40907.520138888889</c:v>
                </c:pt>
                <c:pt idx="750">
                  <c:v>40907.520833333336</c:v>
                </c:pt>
                <c:pt idx="751">
                  <c:v>40907.521527777775</c:v>
                </c:pt>
                <c:pt idx="752">
                  <c:v>40907.522222222222</c:v>
                </c:pt>
                <c:pt idx="753">
                  <c:v>40907.522916666625</c:v>
                </c:pt>
                <c:pt idx="754">
                  <c:v>40907.523611110984</c:v>
                </c:pt>
                <c:pt idx="755">
                  <c:v>40907.524305555526</c:v>
                </c:pt>
                <c:pt idx="756">
                  <c:v>40907.524999999994</c:v>
                </c:pt>
                <c:pt idx="757">
                  <c:v>40907.525694444441</c:v>
                </c:pt>
                <c:pt idx="758">
                  <c:v>40907.526388888888</c:v>
                </c:pt>
                <c:pt idx="759">
                  <c:v>40907.527083333174</c:v>
                </c:pt>
                <c:pt idx="760">
                  <c:v>40907.527777777585</c:v>
                </c:pt>
                <c:pt idx="761">
                  <c:v>40907.52847222222</c:v>
                </c:pt>
                <c:pt idx="762">
                  <c:v>40907.529166666354</c:v>
                </c:pt>
                <c:pt idx="763">
                  <c:v>40907.529861110976</c:v>
                </c:pt>
                <c:pt idx="764">
                  <c:v>40907.530555555553</c:v>
                </c:pt>
                <c:pt idx="765">
                  <c:v>40907.53125</c:v>
                </c:pt>
                <c:pt idx="766">
                  <c:v>40907.531944444461</c:v>
                </c:pt>
                <c:pt idx="767">
                  <c:v>40907.532638889003</c:v>
                </c:pt>
                <c:pt idx="768">
                  <c:v>40907.533333333326</c:v>
                </c:pt>
                <c:pt idx="769">
                  <c:v>40907.53402777778</c:v>
                </c:pt>
                <c:pt idx="770">
                  <c:v>40907.534722222197</c:v>
                </c:pt>
                <c:pt idx="771">
                  <c:v>40907.535416666586</c:v>
                </c:pt>
                <c:pt idx="772">
                  <c:v>40907.536111111105</c:v>
                </c:pt>
                <c:pt idx="773">
                  <c:v>40907.536805555559</c:v>
                </c:pt>
                <c:pt idx="774">
                  <c:v>40907.537499999999</c:v>
                </c:pt>
                <c:pt idx="775">
                  <c:v>40907.538194444613</c:v>
                </c:pt>
                <c:pt idx="776">
                  <c:v>40907.538888888943</c:v>
                </c:pt>
                <c:pt idx="777">
                  <c:v>40907.539583333186</c:v>
                </c:pt>
                <c:pt idx="778">
                  <c:v>40907.540277777793</c:v>
                </c:pt>
                <c:pt idx="779">
                  <c:v>40907.540972222232</c:v>
                </c:pt>
                <c:pt idx="780">
                  <c:v>40907.541666666584</c:v>
                </c:pt>
                <c:pt idx="781">
                  <c:v>40907.542361111075</c:v>
                </c:pt>
                <c:pt idx="782">
                  <c:v>40907.543055555558</c:v>
                </c:pt>
                <c:pt idx="783">
                  <c:v>40907.543749999997</c:v>
                </c:pt>
                <c:pt idx="784">
                  <c:v>40907.544444444611</c:v>
                </c:pt>
                <c:pt idx="785">
                  <c:v>40907.545138888912</c:v>
                </c:pt>
                <c:pt idx="786">
                  <c:v>40907.545833333337</c:v>
                </c:pt>
                <c:pt idx="787">
                  <c:v>40907.546527777791</c:v>
                </c:pt>
                <c:pt idx="788">
                  <c:v>40907.547222222223</c:v>
                </c:pt>
                <c:pt idx="789">
                  <c:v>40907.547916666656</c:v>
                </c:pt>
                <c:pt idx="790">
                  <c:v>40907.548611111109</c:v>
                </c:pt>
                <c:pt idx="791">
                  <c:v>40907.549305555556</c:v>
                </c:pt>
                <c:pt idx="792">
                  <c:v>40907.550000000003</c:v>
                </c:pt>
                <c:pt idx="793">
                  <c:v>40907.550694444741</c:v>
                </c:pt>
                <c:pt idx="794">
                  <c:v>40907.551388888889</c:v>
                </c:pt>
                <c:pt idx="795">
                  <c:v>40907.552083333336</c:v>
                </c:pt>
                <c:pt idx="796">
                  <c:v>40907.552777777782</c:v>
                </c:pt>
                <c:pt idx="797">
                  <c:v>40907.553472222222</c:v>
                </c:pt>
                <c:pt idx="798">
                  <c:v>40907.554166666625</c:v>
                </c:pt>
                <c:pt idx="799">
                  <c:v>40907.554861111123</c:v>
                </c:pt>
                <c:pt idx="800">
                  <c:v>40907.555555555562</c:v>
                </c:pt>
                <c:pt idx="801">
                  <c:v>40907.556250000212</c:v>
                </c:pt>
                <c:pt idx="802">
                  <c:v>40907.556944444717</c:v>
                </c:pt>
                <c:pt idx="803">
                  <c:v>40907.557638889011</c:v>
                </c:pt>
                <c:pt idx="804">
                  <c:v>40907.558333333342</c:v>
                </c:pt>
                <c:pt idx="805">
                  <c:v>40907.559027777781</c:v>
                </c:pt>
                <c:pt idx="806">
                  <c:v>40907.55972222222</c:v>
                </c:pt>
                <c:pt idx="807">
                  <c:v>40907.560416666594</c:v>
                </c:pt>
                <c:pt idx="808">
                  <c:v>40907.561111110976</c:v>
                </c:pt>
                <c:pt idx="809">
                  <c:v>40907.561805555524</c:v>
                </c:pt>
                <c:pt idx="810">
                  <c:v>40907.5625</c:v>
                </c:pt>
                <c:pt idx="811">
                  <c:v>40907.563194444461</c:v>
                </c:pt>
                <c:pt idx="812">
                  <c:v>40907.563888888886</c:v>
                </c:pt>
                <c:pt idx="813">
                  <c:v>40907.564583333326</c:v>
                </c:pt>
                <c:pt idx="814">
                  <c:v>40907.56527777778</c:v>
                </c:pt>
                <c:pt idx="815">
                  <c:v>40907.565972222197</c:v>
                </c:pt>
                <c:pt idx="816">
                  <c:v>40907.566666666586</c:v>
                </c:pt>
                <c:pt idx="817">
                  <c:v>40907.567361110974</c:v>
                </c:pt>
                <c:pt idx="818">
                  <c:v>40907.568055555559</c:v>
                </c:pt>
                <c:pt idx="819">
                  <c:v>40907.568749999999</c:v>
                </c:pt>
                <c:pt idx="820">
                  <c:v>40907.569444444453</c:v>
                </c:pt>
                <c:pt idx="821">
                  <c:v>40907.570138888943</c:v>
                </c:pt>
                <c:pt idx="822">
                  <c:v>40907.570833333331</c:v>
                </c:pt>
                <c:pt idx="823">
                  <c:v>40907.571527777778</c:v>
                </c:pt>
                <c:pt idx="824">
                  <c:v>40907.572222222232</c:v>
                </c:pt>
                <c:pt idx="825">
                  <c:v>40907.572916666657</c:v>
                </c:pt>
                <c:pt idx="826">
                  <c:v>40907.573611111075</c:v>
                </c:pt>
                <c:pt idx="827">
                  <c:v>40907.574305555558</c:v>
                </c:pt>
                <c:pt idx="828">
                  <c:v>40907.575000000004</c:v>
                </c:pt>
                <c:pt idx="829">
                  <c:v>40907.575694444611</c:v>
                </c:pt>
                <c:pt idx="830">
                  <c:v>40907.576388888912</c:v>
                </c:pt>
                <c:pt idx="831">
                  <c:v>40907.577083333184</c:v>
                </c:pt>
                <c:pt idx="832">
                  <c:v>40907.577777777777</c:v>
                </c:pt>
                <c:pt idx="833">
                  <c:v>40907.578472222223</c:v>
                </c:pt>
                <c:pt idx="834">
                  <c:v>40907.579166666575</c:v>
                </c:pt>
                <c:pt idx="835">
                  <c:v>40907.579861110986</c:v>
                </c:pt>
                <c:pt idx="836">
                  <c:v>40907.580555555563</c:v>
                </c:pt>
                <c:pt idx="837">
                  <c:v>40907.581250000003</c:v>
                </c:pt>
                <c:pt idx="838">
                  <c:v>40907.581944444442</c:v>
                </c:pt>
                <c:pt idx="839">
                  <c:v>40907.582638889013</c:v>
                </c:pt>
                <c:pt idx="840">
                  <c:v>40907.583333333336</c:v>
                </c:pt>
                <c:pt idx="841">
                  <c:v>40907.584027777782</c:v>
                </c:pt>
                <c:pt idx="842">
                  <c:v>40907.584722222222</c:v>
                </c:pt>
                <c:pt idx="843">
                  <c:v>40907.585416666625</c:v>
                </c:pt>
                <c:pt idx="844">
                  <c:v>40907.586111111123</c:v>
                </c:pt>
                <c:pt idx="845">
                  <c:v>40907.586805555562</c:v>
                </c:pt>
                <c:pt idx="846">
                  <c:v>40907.587500000001</c:v>
                </c:pt>
                <c:pt idx="847">
                  <c:v>40907.588194444717</c:v>
                </c:pt>
                <c:pt idx="848">
                  <c:v>40907.588888889011</c:v>
                </c:pt>
                <c:pt idx="849">
                  <c:v>40907.589583333327</c:v>
                </c:pt>
                <c:pt idx="850">
                  <c:v>40907.590277777781</c:v>
                </c:pt>
                <c:pt idx="851">
                  <c:v>40907.59097222222</c:v>
                </c:pt>
                <c:pt idx="852">
                  <c:v>40907.591666666354</c:v>
                </c:pt>
                <c:pt idx="853">
                  <c:v>40907.592361110976</c:v>
                </c:pt>
                <c:pt idx="854">
                  <c:v>40907.593055555524</c:v>
                </c:pt>
                <c:pt idx="855">
                  <c:v>40907.593749999985</c:v>
                </c:pt>
                <c:pt idx="856">
                  <c:v>40907.594444444461</c:v>
                </c:pt>
                <c:pt idx="857">
                  <c:v>40907.595138888886</c:v>
                </c:pt>
                <c:pt idx="858">
                  <c:v>40907.595833333326</c:v>
                </c:pt>
                <c:pt idx="859">
                  <c:v>40907.59652777778</c:v>
                </c:pt>
                <c:pt idx="860">
                  <c:v>40907.597222222197</c:v>
                </c:pt>
                <c:pt idx="861">
                  <c:v>40907.597916666586</c:v>
                </c:pt>
                <c:pt idx="862">
                  <c:v>40907.598611111105</c:v>
                </c:pt>
                <c:pt idx="863">
                  <c:v>40907.599305555297</c:v>
                </c:pt>
                <c:pt idx="864">
                  <c:v>40907.599999999999</c:v>
                </c:pt>
                <c:pt idx="865">
                  <c:v>40907.600694444613</c:v>
                </c:pt>
                <c:pt idx="866">
                  <c:v>40907.601388888877</c:v>
                </c:pt>
                <c:pt idx="867">
                  <c:v>40907.602083333186</c:v>
                </c:pt>
                <c:pt idx="868">
                  <c:v>40907.602777777778</c:v>
                </c:pt>
                <c:pt idx="869">
                  <c:v>40907.603472222196</c:v>
                </c:pt>
                <c:pt idx="870">
                  <c:v>40907.604166666584</c:v>
                </c:pt>
                <c:pt idx="871">
                  <c:v>40907.604861111075</c:v>
                </c:pt>
                <c:pt idx="872">
                  <c:v>40907.605555555558</c:v>
                </c:pt>
                <c:pt idx="873">
                  <c:v>40907.606250000012</c:v>
                </c:pt>
                <c:pt idx="874">
                  <c:v>40907.606944444611</c:v>
                </c:pt>
                <c:pt idx="875">
                  <c:v>40907.607638888912</c:v>
                </c:pt>
                <c:pt idx="876">
                  <c:v>40907.608333333337</c:v>
                </c:pt>
                <c:pt idx="877">
                  <c:v>40907.609027777777</c:v>
                </c:pt>
                <c:pt idx="878">
                  <c:v>40907.609722222194</c:v>
                </c:pt>
                <c:pt idx="879">
                  <c:v>40907.610416666656</c:v>
                </c:pt>
                <c:pt idx="880">
                  <c:v>40907.611111110986</c:v>
                </c:pt>
                <c:pt idx="881">
                  <c:v>40907.611805555556</c:v>
                </c:pt>
                <c:pt idx="882">
                  <c:v>40907.612500000003</c:v>
                </c:pt>
                <c:pt idx="883">
                  <c:v>40907.613194444442</c:v>
                </c:pt>
                <c:pt idx="884">
                  <c:v>40907.613888888889</c:v>
                </c:pt>
                <c:pt idx="885">
                  <c:v>40907.614583333336</c:v>
                </c:pt>
                <c:pt idx="886">
                  <c:v>40907.615277777782</c:v>
                </c:pt>
                <c:pt idx="887">
                  <c:v>40907.615972222222</c:v>
                </c:pt>
                <c:pt idx="888">
                  <c:v>40907.616666666625</c:v>
                </c:pt>
                <c:pt idx="889">
                  <c:v>40907.617361110984</c:v>
                </c:pt>
                <c:pt idx="890">
                  <c:v>40907.618055555562</c:v>
                </c:pt>
                <c:pt idx="891">
                  <c:v>40907.618750000001</c:v>
                </c:pt>
                <c:pt idx="892">
                  <c:v>40907.619444444441</c:v>
                </c:pt>
                <c:pt idx="893">
                  <c:v>40907.620138888888</c:v>
                </c:pt>
                <c:pt idx="894">
                  <c:v>40907.620833333327</c:v>
                </c:pt>
                <c:pt idx="895">
                  <c:v>40907.621527777585</c:v>
                </c:pt>
                <c:pt idx="896">
                  <c:v>40907.62222222222</c:v>
                </c:pt>
                <c:pt idx="897">
                  <c:v>40907.622916666594</c:v>
                </c:pt>
                <c:pt idx="898">
                  <c:v>40907.623611110976</c:v>
                </c:pt>
                <c:pt idx="899">
                  <c:v>40907.624305555524</c:v>
                </c:pt>
                <c:pt idx="900">
                  <c:v>40907.624999999993</c:v>
                </c:pt>
                <c:pt idx="901">
                  <c:v>40907.625694444461</c:v>
                </c:pt>
                <c:pt idx="902">
                  <c:v>40907.626388888886</c:v>
                </c:pt>
                <c:pt idx="903">
                  <c:v>40907.627083333049</c:v>
                </c:pt>
                <c:pt idx="904">
                  <c:v>40907.627777777576</c:v>
                </c:pt>
                <c:pt idx="905">
                  <c:v>40907.628472222197</c:v>
                </c:pt>
                <c:pt idx="906">
                  <c:v>40907.629166666316</c:v>
                </c:pt>
                <c:pt idx="907">
                  <c:v>40907.629861110974</c:v>
                </c:pt>
                <c:pt idx="908">
                  <c:v>40907.630555555559</c:v>
                </c:pt>
                <c:pt idx="909">
                  <c:v>40907.631249999999</c:v>
                </c:pt>
                <c:pt idx="910">
                  <c:v>40907.631944444453</c:v>
                </c:pt>
                <c:pt idx="911">
                  <c:v>40907.632638888943</c:v>
                </c:pt>
                <c:pt idx="912">
                  <c:v>40907.633333333186</c:v>
                </c:pt>
                <c:pt idx="913">
                  <c:v>40907.634027777778</c:v>
                </c:pt>
                <c:pt idx="914">
                  <c:v>40907.634722222196</c:v>
                </c:pt>
                <c:pt idx="915">
                  <c:v>40907.635416666584</c:v>
                </c:pt>
                <c:pt idx="916">
                  <c:v>40907.636111111075</c:v>
                </c:pt>
                <c:pt idx="917">
                  <c:v>40907.636805555558</c:v>
                </c:pt>
                <c:pt idx="918">
                  <c:v>40907.637499999997</c:v>
                </c:pt>
                <c:pt idx="919">
                  <c:v>40907.638194444611</c:v>
                </c:pt>
                <c:pt idx="920">
                  <c:v>40907.638888888912</c:v>
                </c:pt>
                <c:pt idx="921">
                  <c:v>40907.639583333184</c:v>
                </c:pt>
                <c:pt idx="922">
                  <c:v>40907.640277777791</c:v>
                </c:pt>
                <c:pt idx="923">
                  <c:v>40907.640972222223</c:v>
                </c:pt>
                <c:pt idx="924">
                  <c:v>40907.641666666575</c:v>
                </c:pt>
                <c:pt idx="925">
                  <c:v>40907.642361110986</c:v>
                </c:pt>
                <c:pt idx="926">
                  <c:v>40907.643055555556</c:v>
                </c:pt>
                <c:pt idx="927">
                  <c:v>40907.643749999996</c:v>
                </c:pt>
                <c:pt idx="928">
                  <c:v>40907.644444444442</c:v>
                </c:pt>
                <c:pt idx="929">
                  <c:v>40907.645138888889</c:v>
                </c:pt>
                <c:pt idx="930">
                  <c:v>40907.645833333336</c:v>
                </c:pt>
                <c:pt idx="931">
                  <c:v>40907.646527777782</c:v>
                </c:pt>
                <c:pt idx="932">
                  <c:v>40907.647222222222</c:v>
                </c:pt>
                <c:pt idx="933">
                  <c:v>40907.647916666625</c:v>
                </c:pt>
                <c:pt idx="934">
                  <c:v>40907.648611111123</c:v>
                </c:pt>
                <c:pt idx="935">
                  <c:v>40907.649305555526</c:v>
                </c:pt>
                <c:pt idx="936">
                  <c:v>40907.65</c:v>
                </c:pt>
                <c:pt idx="937">
                  <c:v>40907.650694444717</c:v>
                </c:pt>
                <c:pt idx="938">
                  <c:v>40907.651388888888</c:v>
                </c:pt>
                <c:pt idx="939">
                  <c:v>40907.652083333327</c:v>
                </c:pt>
                <c:pt idx="940">
                  <c:v>40907.652777777781</c:v>
                </c:pt>
                <c:pt idx="941">
                  <c:v>40907.65347222222</c:v>
                </c:pt>
                <c:pt idx="942">
                  <c:v>40907.654166666594</c:v>
                </c:pt>
                <c:pt idx="943">
                  <c:v>40907.654861111107</c:v>
                </c:pt>
                <c:pt idx="944">
                  <c:v>40907.655555555553</c:v>
                </c:pt>
                <c:pt idx="945">
                  <c:v>40907.656250000211</c:v>
                </c:pt>
                <c:pt idx="946">
                  <c:v>40907.656944444643</c:v>
                </c:pt>
                <c:pt idx="947">
                  <c:v>40907.657638889003</c:v>
                </c:pt>
                <c:pt idx="948">
                  <c:v>40907.658333333333</c:v>
                </c:pt>
                <c:pt idx="949">
                  <c:v>40907.65902777778</c:v>
                </c:pt>
                <c:pt idx="950">
                  <c:v>40907.659722222197</c:v>
                </c:pt>
                <c:pt idx="951">
                  <c:v>40907.660416666586</c:v>
                </c:pt>
                <c:pt idx="952">
                  <c:v>40907.661111110974</c:v>
                </c:pt>
                <c:pt idx="953">
                  <c:v>40907.661805555297</c:v>
                </c:pt>
                <c:pt idx="954">
                  <c:v>40907.662499999999</c:v>
                </c:pt>
                <c:pt idx="955">
                  <c:v>40907.663194444453</c:v>
                </c:pt>
                <c:pt idx="956">
                  <c:v>40907.663888888877</c:v>
                </c:pt>
                <c:pt idx="957">
                  <c:v>40907.664583333186</c:v>
                </c:pt>
                <c:pt idx="958">
                  <c:v>40907.665277777778</c:v>
                </c:pt>
                <c:pt idx="959">
                  <c:v>40907.665972222196</c:v>
                </c:pt>
                <c:pt idx="960">
                  <c:v>40907.666666666584</c:v>
                </c:pt>
                <c:pt idx="961">
                  <c:v>40907.66736111082</c:v>
                </c:pt>
                <c:pt idx="962">
                  <c:v>40907.668055555558</c:v>
                </c:pt>
                <c:pt idx="963">
                  <c:v>40907.668749999997</c:v>
                </c:pt>
                <c:pt idx="964">
                  <c:v>40907.669444444437</c:v>
                </c:pt>
                <c:pt idx="965">
                  <c:v>40907.670138888912</c:v>
                </c:pt>
                <c:pt idx="966">
                  <c:v>40907.670833333337</c:v>
                </c:pt>
                <c:pt idx="967">
                  <c:v>40907.671527777777</c:v>
                </c:pt>
                <c:pt idx="968">
                  <c:v>40907.672222222223</c:v>
                </c:pt>
                <c:pt idx="969">
                  <c:v>40907.672916666656</c:v>
                </c:pt>
                <c:pt idx="970">
                  <c:v>40907.673611110986</c:v>
                </c:pt>
                <c:pt idx="971">
                  <c:v>40907.674305555556</c:v>
                </c:pt>
                <c:pt idx="972">
                  <c:v>40907.674999999996</c:v>
                </c:pt>
                <c:pt idx="973">
                  <c:v>40907.675694444442</c:v>
                </c:pt>
                <c:pt idx="974">
                  <c:v>40907.676388888889</c:v>
                </c:pt>
                <c:pt idx="975">
                  <c:v>40907.677083333176</c:v>
                </c:pt>
                <c:pt idx="976">
                  <c:v>40907.677777777775</c:v>
                </c:pt>
                <c:pt idx="977">
                  <c:v>40907.678472222222</c:v>
                </c:pt>
                <c:pt idx="978">
                  <c:v>40907.679166666574</c:v>
                </c:pt>
                <c:pt idx="979">
                  <c:v>40907.679861110984</c:v>
                </c:pt>
                <c:pt idx="980">
                  <c:v>40907.680555555562</c:v>
                </c:pt>
                <c:pt idx="981">
                  <c:v>40907.681250000001</c:v>
                </c:pt>
                <c:pt idx="982">
                  <c:v>40907.681944444441</c:v>
                </c:pt>
                <c:pt idx="983">
                  <c:v>40907.682638889011</c:v>
                </c:pt>
                <c:pt idx="984">
                  <c:v>40907.683333333327</c:v>
                </c:pt>
                <c:pt idx="985">
                  <c:v>40907.684027777781</c:v>
                </c:pt>
                <c:pt idx="986">
                  <c:v>40907.68472222222</c:v>
                </c:pt>
                <c:pt idx="987">
                  <c:v>40907.685416666594</c:v>
                </c:pt>
                <c:pt idx="988">
                  <c:v>40907.686111111107</c:v>
                </c:pt>
                <c:pt idx="989">
                  <c:v>40907.686805555553</c:v>
                </c:pt>
                <c:pt idx="990">
                  <c:v>40907.6875</c:v>
                </c:pt>
                <c:pt idx="991">
                  <c:v>40907.688194444643</c:v>
                </c:pt>
                <c:pt idx="992">
                  <c:v>40907.688888889003</c:v>
                </c:pt>
                <c:pt idx="993">
                  <c:v>40907.689583333326</c:v>
                </c:pt>
                <c:pt idx="994">
                  <c:v>40907.69027777778</c:v>
                </c:pt>
                <c:pt idx="995">
                  <c:v>40907.690972222197</c:v>
                </c:pt>
                <c:pt idx="996">
                  <c:v>40907.691666666316</c:v>
                </c:pt>
                <c:pt idx="997">
                  <c:v>40907.692361110974</c:v>
                </c:pt>
                <c:pt idx="998">
                  <c:v>40907.693055555297</c:v>
                </c:pt>
                <c:pt idx="999">
                  <c:v>40907.693749999977</c:v>
                </c:pt>
                <c:pt idx="1000">
                  <c:v>40907.694444444453</c:v>
                </c:pt>
                <c:pt idx="1001">
                  <c:v>40907.695138888877</c:v>
                </c:pt>
                <c:pt idx="1002">
                  <c:v>40907.695833333186</c:v>
                </c:pt>
                <c:pt idx="1003">
                  <c:v>40907.696527777778</c:v>
                </c:pt>
                <c:pt idx="1004">
                  <c:v>40907.697222222196</c:v>
                </c:pt>
                <c:pt idx="1005">
                  <c:v>40907.697916666584</c:v>
                </c:pt>
                <c:pt idx="1006">
                  <c:v>40907.698611111075</c:v>
                </c:pt>
                <c:pt idx="1007">
                  <c:v>40907.699305555223</c:v>
                </c:pt>
                <c:pt idx="1008">
                  <c:v>40907.699999999997</c:v>
                </c:pt>
                <c:pt idx="1009">
                  <c:v>40907.700694444611</c:v>
                </c:pt>
                <c:pt idx="1010">
                  <c:v>40907.701388888876</c:v>
                </c:pt>
                <c:pt idx="1011">
                  <c:v>40907.702083333184</c:v>
                </c:pt>
                <c:pt idx="1012">
                  <c:v>40907.702777777777</c:v>
                </c:pt>
                <c:pt idx="1013">
                  <c:v>40907.703472222194</c:v>
                </c:pt>
                <c:pt idx="1014">
                  <c:v>40907.704166666575</c:v>
                </c:pt>
                <c:pt idx="1015">
                  <c:v>40907.704861110986</c:v>
                </c:pt>
                <c:pt idx="1016">
                  <c:v>40907.705555555556</c:v>
                </c:pt>
                <c:pt idx="1017">
                  <c:v>40907.706250000003</c:v>
                </c:pt>
                <c:pt idx="1018">
                  <c:v>40907.706944444442</c:v>
                </c:pt>
                <c:pt idx="1019">
                  <c:v>40907.707638888889</c:v>
                </c:pt>
                <c:pt idx="1020">
                  <c:v>40907.708333333336</c:v>
                </c:pt>
                <c:pt idx="1021">
                  <c:v>40907.709027777775</c:v>
                </c:pt>
                <c:pt idx="1022">
                  <c:v>40907.709722222186</c:v>
                </c:pt>
                <c:pt idx="1023">
                  <c:v>40907.710416666625</c:v>
                </c:pt>
                <c:pt idx="1024">
                  <c:v>40907.711111110984</c:v>
                </c:pt>
                <c:pt idx="1025">
                  <c:v>40907.711805555526</c:v>
                </c:pt>
                <c:pt idx="1026">
                  <c:v>40907.712500000001</c:v>
                </c:pt>
                <c:pt idx="1027">
                  <c:v>40907.713194444441</c:v>
                </c:pt>
                <c:pt idx="1028">
                  <c:v>40907.713888888888</c:v>
                </c:pt>
                <c:pt idx="1029">
                  <c:v>40907.714583333327</c:v>
                </c:pt>
                <c:pt idx="1030">
                  <c:v>40907.715277777781</c:v>
                </c:pt>
                <c:pt idx="1031">
                  <c:v>40907.71597222222</c:v>
                </c:pt>
                <c:pt idx="1032">
                  <c:v>40907.716666666594</c:v>
                </c:pt>
                <c:pt idx="1033">
                  <c:v>40907.717361110976</c:v>
                </c:pt>
                <c:pt idx="1034">
                  <c:v>40907.718055555553</c:v>
                </c:pt>
                <c:pt idx="1035">
                  <c:v>40907.71875</c:v>
                </c:pt>
                <c:pt idx="1036">
                  <c:v>40907.719444444461</c:v>
                </c:pt>
                <c:pt idx="1037">
                  <c:v>40907.720138888886</c:v>
                </c:pt>
                <c:pt idx="1038">
                  <c:v>40907.720833333326</c:v>
                </c:pt>
                <c:pt idx="1039">
                  <c:v>40907.721527777576</c:v>
                </c:pt>
                <c:pt idx="1040">
                  <c:v>40907.722222222197</c:v>
                </c:pt>
                <c:pt idx="1041">
                  <c:v>40907.722916666586</c:v>
                </c:pt>
                <c:pt idx="1042">
                  <c:v>40907.723611110974</c:v>
                </c:pt>
                <c:pt idx="1043">
                  <c:v>40907.724305555297</c:v>
                </c:pt>
                <c:pt idx="1044">
                  <c:v>40907.724999999991</c:v>
                </c:pt>
                <c:pt idx="1045">
                  <c:v>40907.725694444453</c:v>
                </c:pt>
                <c:pt idx="1046">
                  <c:v>40907.726388888877</c:v>
                </c:pt>
                <c:pt idx="1047">
                  <c:v>40907.727083332997</c:v>
                </c:pt>
                <c:pt idx="1048">
                  <c:v>40907.727777777574</c:v>
                </c:pt>
                <c:pt idx="1049">
                  <c:v>40907.728472222196</c:v>
                </c:pt>
                <c:pt idx="1050">
                  <c:v>40907.729166666257</c:v>
                </c:pt>
                <c:pt idx="1051">
                  <c:v>40907.72986111082</c:v>
                </c:pt>
                <c:pt idx="1052">
                  <c:v>40907.730555555558</c:v>
                </c:pt>
                <c:pt idx="1053">
                  <c:v>40907.731249999997</c:v>
                </c:pt>
                <c:pt idx="1054">
                  <c:v>40907.731944444437</c:v>
                </c:pt>
                <c:pt idx="1055">
                  <c:v>40907.732638888912</c:v>
                </c:pt>
                <c:pt idx="1056">
                  <c:v>40907.733333333184</c:v>
                </c:pt>
                <c:pt idx="1057">
                  <c:v>40907.734027777777</c:v>
                </c:pt>
                <c:pt idx="1058">
                  <c:v>40907.734722222194</c:v>
                </c:pt>
                <c:pt idx="1059">
                  <c:v>40907.735416666575</c:v>
                </c:pt>
                <c:pt idx="1060">
                  <c:v>40907.736111110986</c:v>
                </c:pt>
                <c:pt idx="1061">
                  <c:v>40907.736805555556</c:v>
                </c:pt>
                <c:pt idx="1062">
                  <c:v>40907.737499999996</c:v>
                </c:pt>
                <c:pt idx="1063">
                  <c:v>40907.738194444442</c:v>
                </c:pt>
                <c:pt idx="1064">
                  <c:v>40907.738888888889</c:v>
                </c:pt>
                <c:pt idx="1065">
                  <c:v>40907.739583333176</c:v>
                </c:pt>
                <c:pt idx="1066">
                  <c:v>40907.740277777782</c:v>
                </c:pt>
                <c:pt idx="1067">
                  <c:v>40907.740972222222</c:v>
                </c:pt>
                <c:pt idx="1068">
                  <c:v>40907.741666666574</c:v>
                </c:pt>
                <c:pt idx="1069">
                  <c:v>40907.742361110984</c:v>
                </c:pt>
                <c:pt idx="1070">
                  <c:v>40907.743055555526</c:v>
                </c:pt>
                <c:pt idx="1071">
                  <c:v>40907.743749999987</c:v>
                </c:pt>
                <c:pt idx="1072">
                  <c:v>40907.744444444441</c:v>
                </c:pt>
                <c:pt idx="1073">
                  <c:v>40907.745138888888</c:v>
                </c:pt>
                <c:pt idx="1074">
                  <c:v>40907.745833333327</c:v>
                </c:pt>
                <c:pt idx="1075">
                  <c:v>40907.746527777781</c:v>
                </c:pt>
                <c:pt idx="1076">
                  <c:v>40907.74722222222</c:v>
                </c:pt>
                <c:pt idx="1077">
                  <c:v>40907.747916666594</c:v>
                </c:pt>
                <c:pt idx="1078">
                  <c:v>40907.748611111107</c:v>
                </c:pt>
                <c:pt idx="1079">
                  <c:v>40907.749305555524</c:v>
                </c:pt>
                <c:pt idx="1080">
                  <c:v>40907.75</c:v>
                </c:pt>
                <c:pt idx="1081">
                  <c:v>40907.750694444643</c:v>
                </c:pt>
                <c:pt idx="1082">
                  <c:v>40907.751388888886</c:v>
                </c:pt>
                <c:pt idx="1083">
                  <c:v>40907.752083333326</c:v>
                </c:pt>
                <c:pt idx="1084">
                  <c:v>40907.75277777778</c:v>
                </c:pt>
                <c:pt idx="1085">
                  <c:v>40907.753472222197</c:v>
                </c:pt>
                <c:pt idx="1086">
                  <c:v>40907.754166666586</c:v>
                </c:pt>
                <c:pt idx="1087">
                  <c:v>40907.754861111105</c:v>
                </c:pt>
                <c:pt idx="1088">
                  <c:v>40907.755555555559</c:v>
                </c:pt>
                <c:pt idx="1089">
                  <c:v>40907.756250000013</c:v>
                </c:pt>
                <c:pt idx="1090">
                  <c:v>40907.756944444613</c:v>
                </c:pt>
                <c:pt idx="1091">
                  <c:v>40907.757638888943</c:v>
                </c:pt>
                <c:pt idx="1092">
                  <c:v>40907.758333333331</c:v>
                </c:pt>
                <c:pt idx="1093">
                  <c:v>40907.759027777778</c:v>
                </c:pt>
                <c:pt idx="1094">
                  <c:v>40907.759722222196</c:v>
                </c:pt>
                <c:pt idx="1095">
                  <c:v>40907.760416666584</c:v>
                </c:pt>
                <c:pt idx="1096">
                  <c:v>40907.76111111082</c:v>
                </c:pt>
                <c:pt idx="1097">
                  <c:v>40907.761805555223</c:v>
                </c:pt>
                <c:pt idx="1098">
                  <c:v>40907.762499999997</c:v>
                </c:pt>
                <c:pt idx="1099">
                  <c:v>40907.763194444437</c:v>
                </c:pt>
                <c:pt idx="1100">
                  <c:v>40907.763888888876</c:v>
                </c:pt>
                <c:pt idx="1101">
                  <c:v>40907.764583333184</c:v>
                </c:pt>
                <c:pt idx="1102">
                  <c:v>40907.765277777777</c:v>
                </c:pt>
                <c:pt idx="1103">
                  <c:v>40907.765972222194</c:v>
                </c:pt>
                <c:pt idx="1104">
                  <c:v>40907.766666666575</c:v>
                </c:pt>
                <c:pt idx="1105">
                  <c:v>40907.767361110753</c:v>
                </c:pt>
                <c:pt idx="1106">
                  <c:v>40907.768055555556</c:v>
                </c:pt>
                <c:pt idx="1107">
                  <c:v>40907.768749999996</c:v>
                </c:pt>
                <c:pt idx="1108">
                  <c:v>40907.769444444435</c:v>
                </c:pt>
                <c:pt idx="1109">
                  <c:v>40907.770138888889</c:v>
                </c:pt>
                <c:pt idx="1110">
                  <c:v>40907.770833333336</c:v>
                </c:pt>
                <c:pt idx="1111">
                  <c:v>40907.771527777775</c:v>
                </c:pt>
                <c:pt idx="1112">
                  <c:v>40907.772222222222</c:v>
                </c:pt>
                <c:pt idx="1113">
                  <c:v>40907.772916666625</c:v>
                </c:pt>
                <c:pt idx="1114">
                  <c:v>40907.773611110984</c:v>
                </c:pt>
                <c:pt idx="1115">
                  <c:v>40907.774305555526</c:v>
                </c:pt>
                <c:pt idx="1116">
                  <c:v>40907.774999999994</c:v>
                </c:pt>
                <c:pt idx="1117">
                  <c:v>40907.775694444441</c:v>
                </c:pt>
                <c:pt idx="1118">
                  <c:v>40907.776388888888</c:v>
                </c:pt>
                <c:pt idx="1119">
                  <c:v>40907.777083333174</c:v>
                </c:pt>
                <c:pt idx="1120">
                  <c:v>40907.777777777585</c:v>
                </c:pt>
                <c:pt idx="1121">
                  <c:v>40907.77847222222</c:v>
                </c:pt>
                <c:pt idx="1122">
                  <c:v>40907.779166666354</c:v>
                </c:pt>
                <c:pt idx="1123">
                  <c:v>40907.779861110976</c:v>
                </c:pt>
                <c:pt idx="1124">
                  <c:v>40907.780555555553</c:v>
                </c:pt>
                <c:pt idx="1125">
                  <c:v>40907.78125</c:v>
                </c:pt>
                <c:pt idx="1126">
                  <c:v>40907.781944444461</c:v>
                </c:pt>
                <c:pt idx="1127">
                  <c:v>40907.782638889003</c:v>
                </c:pt>
                <c:pt idx="1128">
                  <c:v>40907.783333333326</c:v>
                </c:pt>
                <c:pt idx="1129">
                  <c:v>40907.78402777778</c:v>
                </c:pt>
                <c:pt idx="1130">
                  <c:v>40907.784722222197</c:v>
                </c:pt>
                <c:pt idx="1131">
                  <c:v>40907.785416666586</c:v>
                </c:pt>
                <c:pt idx="1132">
                  <c:v>40907.786111111105</c:v>
                </c:pt>
                <c:pt idx="1133">
                  <c:v>40907.786805555559</c:v>
                </c:pt>
                <c:pt idx="1134">
                  <c:v>40907.787499999999</c:v>
                </c:pt>
                <c:pt idx="1135">
                  <c:v>40907.788194444613</c:v>
                </c:pt>
                <c:pt idx="1136">
                  <c:v>40907.788888888943</c:v>
                </c:pt>
                <c:pt idx="1137">
                  <c:v>40907.789583333186</c:v>
                </c:pt>
                <c:pt idx="1138">
                  <c:v>40907.790277777778</c:v>
                </c:pt>
                <c:pt idx="1139">
                  <c:v>40907.790972222196</c:v>
                </c:pt>
                <c:pt idx="1140">
                  <c:v>40907.791666666257</c:v>
                </c:pt>
                <c:pt idx="1141">
                  <c:v>40907.79236111082</c:v>
                </c:pt>
                <c:pt idx="1142">
                  <c:v>40907.793055555223</c:v>
                </c:pt>
                <c:pt idx="1143">
                  <c:v>40907.793749999975</c:v>
                </c:pt>
                <c:pt idx="1144">
                  <c:v>40907.794444444437</c:v>
                </c:pt>
                <c:pt idx="1145">
                  <c:v>40907.795138888876</c:v>
                </c:pt>
                <c:pt idx="1146">
                  <c:v>40907.795833333184</c:v>
                </c:pt>
                <c:pt idx="1147">
                  <c:v>40907.796527777777</c:v>
                </c:pt>
                <c:pt idx="1148">
                  <c:v>40907.797222222194</c:v>
                </c:pt>
                <c:pt idx="1149">
                  <c:v>40907.797916666575</c:v>
                </c:pt>
                <c:pt idx="1150">
                  <c:v>40907.798611110986</c:v>
                </c:pt>
                <c:pt idx="1151">
                  <c:v>40907.799305555171</c:v>
                </c:pt>
                <c:pt idx="1152">
                  <c:v>40907.800000000003</c:v>
                </c:pt>
                <c:pt idx="1153">
                  <c:v>40907.800694444741</c:v>
                </c:pt>
                <c:pt idx="1154">
                  <c:v>40907.801388888889</c:v>
                </c:pt>
                <c:pt idx="1155">
                  <c:v>40907.802083333336</c:v>
                </c:pt>
                <c:pt idx="1156">
                  <c:v>40907.802777777782</c:v>
                </c:pt>
                <c:pt idx="1157">
                  <c:v>40907.803472222222</c:v>
                </c:pt>
                <c:pt idx="1158">
                  <c:v>40907.804166666625</c:v>
                </c:pt>
                <c:pt idx="1159">
                  <c:v>40907.804861111123</c:v>
                </c:pt>
                <c:pt idx="1160">
                  <c:v>40907.805555555562</c:v>
                </c:pt>
                <c:pt idx="1161">
                  <c:v>40907.806250000212</c:v>
                </c:pt>
                <c:pt idx="1162">
                  <c:v>40907.806944444717</c:v>
                </c:pt>
                <c:pt idx="1163">
                  <c:v>40907.807638889011</c:v>
                </c:pt>
                <c:pt idx="1164">
                  <c:v>40907.808333333342</c:v>
                </c:pt>
                <c:pt idx="1165">
                  <c:v>40907.809027777781</c:v>
                </c:pt>
                <c:pt idx="1166">
                  <c:v>40907.80972222222</c:v>
                </c:pt>
                <c:pt idx="1167">
                  <c:v>40907.810416666682</c:v>
                </c:pt>
                <c:pt idx="1168">
                  <c:v>40907.811111111107</c:v>
                </c:pt>
                <c:pt idx="1169">
                  <c:v>40907.811805555553</c:v>
                </c:pt>
                <c:pt idx="1170">
                  <c:v>40907.812500000211</c:v>
                </c:pt>
                <c:pt idx="1171">
                  <c:v>40907.813194444643</c:v>
                </c:pt>
                <c:pt idx="1172">
                  <c:v>40907.813888889003</c:v>
                </c:pt>
                <c:pt idx="1173">
                  <c:v>40907.814583333333</c:v>
                </c:pt>
                <c:pt idx="1174">
                  <c:v>40907.815277778005</c:v>
                </c:pt>
                <c:pt idx="1175">
                  <c:v>40907.815972222241</c:v>
                </c:pt>
                <c:pt idx="1176">
                  <c:v>40907.816666666673</c:v>
                </c:pt>
                <c:pt idx="1177">
                  <c:v>40907.817361111105</c:v>
                </c:pt>
                <c:pt idx="1178">
                  <c:v>40907.818055555603</c:v>
                </c:pt>
                <c:pt idx="1179">
                  <c:v>40907.818750000013</c:v>
                </c:pt>
                <c:pt idx="1180">
                  <c:v>40907.819444444613</c:v>
                </c:pt>
                <c:pt idx="1181">
                  <c:v>40907.820138888943</c:v>
                </c:pt>
                <c:pt idx="1182">
                  <c:v>40907.820833333331</c:v>
                </c:pt>
                <c:pt idx="1183">
                  <c:v>40907.821527777778</c:v>
                </c:pt>
                <c:pt idx="1184">
                  <c:v>40907.822222222232</c:v>
                </c:pt>
                <c:pt idx="1185">
                  <c:v>40907.822916666657</c:v>
                </c:pt>
                <c:pt idx="1186">
                  <c:v>40907.823611111075</c:v>
                </c:pt>
                <c:pt idx="1187">
                  <c:v>40907.824305555558</c:v>
                </c:pt>
                <c:pt idx="1188">
                  <c:v>40907.825000000004</c:v>
                </c:pt>
                <c:pt idx="1189">
                  <c:v>40907.825694444611</c:v>
                </c:pt>
                <c:pt idx="1190">
                  <c:v>40907.826388888912</c:v>
                </c:pt>
                <c:pt idx="1191">
                  <c:v>40907.827083333184</c:v>
                </c:pt>
                <c:pt idx="1192">
                  <c:v>40907.827777777777</c:v>
                </c:pt>
                <c:pt idx="1193">
                  <c:v>40907.828472222223</c:v>
                </c:pt>
                <c:pt idx="1194">
                  <c:v>40907.829166666575</c:v>
                </c:pt>
                <c:pt idx="1195">
                  <c:v>40907.829861110986</c:v>
                </c:pt>
                <c:pt idx="1196">
                  <c:v>40907.830555555563</c:v>
                </c:pt>
                <c:pt idx="1197">
                  <c:v>40907.831250000003</c:v>
                </c:pt>
                <c:pt idx="1198">
                  <c:v>40907.831944444442</c:v>
                </c:pt>
                <c:pt idx="1199">
                  <c:v>40907.832638889013</c:v>
                </c:pt>
                <c:pt idx="1200">
                  <c:v>40907.833333333336</c:v>
                </c:pt>
                <c:pt idx="1201">
                  <c:v>40907.834027777782</c:v>
                </c:pt>
                <c:pt idx="1202">
                  <c:v>40907.834722222222</c:v>
                </c:pt>
                <c:pt idx="1203">
                  <c:v>40907.835416666625</c:v>
                </c:pt>
                <c:pt idx="1204">
                  <c:v>40907.836111111123</c:v>
                </c:pt>
                <c:pt idx="1205">
                  <c:v>40907.836805555562</c:v>
                </c:pt>
                <c:pt idx="1206">
                  <c:v>40907.837500000001</c:v>
                </c:pt>
                <c:pt idx="1207">
                  <c:v>40907.838194444717</c:v>
                </c:pt>
                <c:pt idx="1208">
                  <c:v>40907.838888889011</c:v>
                </c:pt>
                <c:pt idx="1209">
                  <c:v>40907.839583333327</c:v>
                </c:pt>
                <c:pt idx="1210">
                  <c:v>40907.840277778065</c:v>
                </c:pt>
                <c:pt idx="1211">
                  <c:v>40907.840972222242</c:v>
                </c:pt>
                <c:pt idx="1212">
                  <c:v>40907.841666666594</c:v>
                </c:pt>
                <c:pt idx="1213">
                  <c:v>40907.842361111107</c:v>
                </c:pt>
                <c:pt idx="1214">
                  <c:v>40907.843055555553</c:v>
                </c:pt>
                <c:pt idx="1215">
                  <c:v>40907.84375</c:v>
                </c:pt>
                <c:pt idx="1216">
                  <c:v>40907.844444444643</c:v>
                </c:pt>
                <c:pt idx="1217">
                  <c:v>40907.845138889003</c:v>
                </c:pt>
                <c:pt idx="1218">
                  <c:v>40907.845833333333</c:v>
                </c:pt>
                <c:pt idx="1219">
                  <c:v>40907.846527778005</c:v>
                </c:pt>
                <c:pt idx="1220">
                  <c:v>40907.847222222241</c:v>
                </c:pt>
                <c:pt idx="1221">
                  <c:v>40907.847916666673</c:v>
                </c:pt>
                <c:pt idx="1222">
                  <c:v>40907.848611111112</c:v>
                </c:pt>
                <c:pt idx="1223">
                  <c:v>40907.849305555559</c:v>
                </c:pt>
                <c:pt idx="1224">
                  <c:v>40907.850000000013</c:v>
                </c:pt>
                <c:pt idx="1225">
                  <c:v>40907.85069444486</c:v>
                </c:pt>
                <c:pt idx="1226">
                  <c:v>40907.851388888943</c:v>
                </c:pt>
                <c:pt idx="1227">
                  <c:v>40907.852083333331</c:v>
                </c:pt>
                <c:pt idx="1228">
                  <c:v>40907.852777777793</c:v>
                </c:pt>
                <c:pt idx="1229">
                  <c:v>40907.853472222232</c:v>
                </c:pt>
                <c:pt idx="1230">
                  <c:v>40907.854166666657</c:v>
                </c:pt>
                <c:pt idx="1231">
                  <c:v>40907.854861111111</c:v>
                </c:pt>
                <c:pt idx="1232">
                  <c:v>40907.855555555601</c:v>
                </c:pt>
                <c:pt idx="1233">
                  <c:v>40907.856250000288</c:v>
                </c:pt>
                <c:pt idx="1234">
                  <c:v>40907.856944444815</c:v>
                </c:pt>
                <c:pt idx="1235">
                  <c:v>40907.857638889043</c:v>
                </c:pt>
                <c:pt idx="1236">
                  <c:v>40907.858333333599</c:v>
                </c:pt>
                <c:pt idx="1237">
                  <c:v>40907.859027777791</c:v>
                </c:pt>
                <c:pt idx="1238">
                  <c:v>40907.859722222223</c:v>
                </c:pt>
                <c:pt idx="1239">
                  <c:v>40907.860416666656</c:v>
                </c:pt>
                <c:pt idx="1240">
                  <c:v>40907.861111110986</c:v>
                </c:pt>
                <c:pt idx="1241">
                  <c:v>40907.861805555556</c:v>
                </c:pt>
                <c:pt idx="1242">
                  <c:v>40907.862500000003</c:v>
                </c:pt>
                <c:pt idx="1243">
                  <c:v>40907.863194444442</c:v>
                </c:pt>
                <c:pt idx="1244">
                  <c:v>40907.863888888889</c:v>
                </c:pt>
                <c:pt idx="1245">
                  <c:v>40907.864583333336</c:v>
                </c:pt>
                <c:pt idx="1246">
                  <c:v>40907.865277777782</c:v>
                </c:pt>
                <c:pt idx="1247">
                  <c:v>40907.865972222222</c:v>
                </c:pt>
                <c:pt idx="1248">
                  <c:v>40907.866666666625</c:v>
                </c:pt>
                <c:pt idx="1249">
                  <c:v>40907.867361110984</c:v>
                </c:pt>
                <c:pt idx="1250">
                  <c:v>40907.868055555562</c:v>
                </c:pt>
                <c:pt idx="1251">
                  <c:v>40907.868750000001</c:v>
                </c:pt>
                <c:pt idx="1252">
                  <c:v>40907.869444444441</c:v>
                </c:pt>
                <c:pt idx="1253">
                  <c:v>40907.870138889011</c:v>
                </c:pt>
                <c:pt idx="1254">
                  <c:v>40907.870833333342</c:v>
                </c:pt>
                <c:pt idx="1255">
                  <c:v>40907.871527777781</c:v>
                </c:pt>
                <c:pt idx="1256">
                  <c:v>40907.872222222242</c:v>
                </c:pt>
                <c:pt idx="1257">
                  <c:v>40907.872916666682</c:v>
                </c:pt>
                <c:pt idx="1258">
                  <c:v>40907.873611111107</c:v>
                </c:pt>
                <c:pt idx="1259">
                  <c:v>40907.874305555553</c:v>
                </c:pt>
                <c:pt idx="1260">
                  <c:v>40907.875</c:v>
                </c:pt>
                <c:pt idx="1261">
                  <c:v>40907.875694444643</c:v>
                </c:pt>
                <c:pt idx="1262">
                  <c:v>40907.876388889003</c:v>
                </c:pt>
                <c:pt idx="1263">
                  <c:v>40907.877083333326</c:v>
                </c:pt>
                <c:pt idx="1264">
                  <c:v>40907.87777777778</c:v>
                </c:pt>
                <c:pt idx="1265">
                  <c:v>40907.878472222241</c:v>
                </c:pt>
                <c:pt idx="1266">
                  <c:v>40907.879166666586</c:v>
                </c:pt>
                <c:pt idx="1267">
                  <c:v>40907.879861111105</c:v>
                </c:pt>
                <c:pt idx="1268">
                  <c:v>40907.880555555603</c:v>
                </c:pt>
                <c:pt idx="1269">
                  <c:v>40907.881250000013</c:v>
                </c:pt>
                <c:pt idx="1270">
                  <c:v>40907.881944444613</c:v>
                </c:pt>
                <c:pt idx="1271">
                  <c:v>40907.882638889168</c:v>
                </c:pt>
                <c:pt idx="1272">
                  <c:v>40907.883333333331</c:v>
                </c:pt>
                <c:pt idx="1273">
                  <c:v>40907.884027777793</c:v>
                </c:pt>
                <c:pt idx="1274">
                  <c:v>40907.884722222232</c:v>
                </c:pt>
                <c:pt idx="1275">
                  <c:v>40907.885416666657</c:v>
                </c:pt>
                <c:pt idx="1276">
                  <c:v>40907.886111111111</c:v>
                </c:pt>
                <c:pt idx="1277">
                  <c:v>40907.886805555601</c:v>
                </c:pt>
                <c:pt idx="1278">
                  <c:v>40907.887500000012</c:v>
                </c:pt>
                <c:pt idx="1279">
                  <c:v>40907.888194444815</c:v>
                </c:pt>
                <c:pt idx="1280">
                  <c:v>40907.888888889043</c:v>
                </c:pt>
                <c:pt idx="1281">
                  <c:v>40907.889583333337</c:v>
                </c:pt>
                <c:pt idx="1282">
                  <c:v>40907.890277777791</c:v>
                </c:pt>
                <c:pt idx="1283">
                  <c:v>40907.890972222223</c:v>
                </c:pt>
                <c:pt idx="1284">
                  <c:v>40907.891666666575</c:v>
                </c:pt>
                <c:pt idx="1285">
                  <c:v>40907.892361110986</c:v>
                </c:pt>
                <c:pt idx="1286">
                  <c:v>40907.893055555556</c:v>
                </c:pt>
                <c:pt idx="1287">
                  <c:v>40907.893749999996</c:v>
                </c:pt>
                <c:pt idx="1288">
                  <c:v>40907.894444444442</c:v>
                </c:pt>
                <c:pt idx="1289">
                  <c:v>40907.895138888889</c:v>
                </c:pt>
                <c:pt idx="1290">
                  <c:v>40907.895833333336</c:v>
                </c:pt>
                <c:pt idx="1291">
                  <c:v>40907.896527777782</c:v>
                </c:pt>
                <c:pt idx="1292">
                  <c:v>40907.897222222222</c:v>
                </c:pt>
                <c:pt idx="1293">
                  <c:v>40907.897916666625</c:v>
                </c:pt>
                <c:pt idx="1294">
                  <c:v>40907.898611111123</c:v>
                </c:pt>
                <c:pt idx="1295">
                  <c:v>40907.899305555526</c:v>
                </c:pt>
                <c:pt idx="1296">
                  <c:v>40907.9</c:v>
                </c:pt>
                <c:pt idx="1297">
                  <c:v>40907.900694444717</c:v>
                </c:pt>
                <c:pt idx="1298">
                  <c:v>40907.901388888888</c:v>
                </c:pt>
                <c:pt idx="1299">
                  <c:v>40907.902083333327</c:v>
                </c:pt>
                <c:pt idx="1300">
                  <c:v>40907.902777777781</c:v>
                </c:pt>
                <c:pt idx="1301">
                  <c:v>40907.90347222222</c:v>
                </c:pt>
                <c:pt idx="1302">
                  <c:v>40907.904166666594</c:v>
                </c:pt>
                <c:pt idx="1303">
                  <c:v>40907.904861111107</c:v>
                </c:pt>
                <c:pt idx="1304">
                  <c:v>40907.905555555553</c:v>
                </c:pt>
                <c:pt idx="1305">
                  <c:v>40907.906250000211</c:v>
                </c:pt>
                <c:pt idx="1306">
                  <c:v>40907.906944444643</c:v>
                </c:pt>
                <c:pt idx="1307">
                  <c:v>40907.907638889003</c:v>
                </c:pt>
                <c:pt idx="1308">
                  <c:v>40907.908333333333</c:v>
                </c:pt>
                <c:pt idx="1309">
                  <c:v>40907.90902777778</c:v>
                </c:pt>
                <c:pt idx="1310">
                  <c:v>40907.909722222197</c:v>
                </c:pt>
                <c:pt idx="1311">
                  <c:v>40907.910416666673</c:v>
                </c:pt>
                <c:pt idx="1312">
                  <c:v>40907.911111111105</c:v>
                </c:pt>
                <c:pt idx="1313">
                  <c:v>40907.911805555559</c:v>
                </c:pt>
                <c:pt idx="1314">
                  <c:v>40907.912500000013</c:v>
                </c:pt>
                <c:pt idx="1315">
                  <c:v>40907.913194444613</c:v>
                </c:pt>
                <c:pt idx="1316">
                  <c:v>40907.913888888943</c:v>
                </c:pt>
                <c:pt idx="1317">
                  <c:v>40907.914583333331</c:v>
                </c:pt>
                <c:pt idx="1318">
                  <c:v>40907.915277777793</c:v>
                </c:pt>
                <c:pt idx="1319">
                  <c:v>40907.915972222232</c:v>
                </c:pt>
                <c:pt idx="1320">
                  <c:v>40907.916666666657</c:v>
                </c:pt>
                <c:pt idx="1321">
                  <c:v>40907.917361111075</c:v>
                </c:pt>
                <c:pt idx="1322">
                  <c:v>40907.918055555601</c:v>
                </c:pt>
                <c:pt idx="1323">
                  <c:v>40907.918750000012</c:v>
                </c:pt>
                <c:pt idx="1324">
                  <c:v>40907.919444444611</c:v>
                </c:pt>
                <c:pt idx="1325">
                  <c:v>40907.920138888912</c:v>
                </c:pt>
                <c:pt idx="1326">
                  <c:v>40907.920833333337</c:v>
                </c:pt>
                <c:pt idx="1327">
                  <c:v>40907.921527777777</c:v>
                </c:pt>
                <c:pt idx="1328">
                  <c:v>40907.922222222223</c:v>
                </c:pt>
                <c:pt idx="1329">
                  <c:v>40907.922916666656</c:v>
                </c:pt>
                <c:pt idx="1330">
                  <c:v>40907.923611110986</c:v>
                </c:pt>
                <c:pt idx="1331">
                  <c:v>40907.924305555556</c:v>
                </c:pt>
                <c:pt idx="1332">
                  <c:v>40907.924999999996</c:v>
                </c:pt>
                <c:pt idx="1333">
                  <c:v>40907.925694444442</c:v>
                </c:pt>
                <c:pt idx="1334">
                  <c:v>40907.926388888889</c:v>
                </c:pt>
                <c:pt idx="1335">
                  <c:v>40907.927083333176</c:v>
                </c:pt>
                <c:pt idx="1336">
                  <c:v>40907.927777777775</c:v>
                </c:pt>
                <c:pt idx="1337">
                  <c:v>40907.928472222222</c:v>
                </c:pt>
                <c:pt idx="1338">
                  <c:v>40907.929166666574</c:v>
                </c:pt>
                <c:pt idx="1339">
                  <c:v>40907.929861110984</c:v>
                </c:pt>
                <c:pt idx="1340">
                  <c:v>40907.930555555562</c:v>
                </c:pt>
                <c:pt idx="1341">
                  <c:v>40907.931250000001</c:v>
                </c:pt>
                <c:pt idx="1342">
                  <c:v>40907.931944444441</c:v>
                </c:pt>
                <c:pt idx="1343">
                  <c:v>40907.932638889011</c:v>
                </c:pt>
                <c:pt idx="1344">
                  <c:v>40907.933333333327</c:v>
                </c:pt>
                <c:pt idx="1345">
                  <c:v>40907.934027777781</c:v>
                </c:pt>
                <c:pt idx="1346">
                  <c:v>40907.93472222222</c:v>
                </c:pt>
                <c:pt idx="1347">
                  <c:v>40907.935416666594</c:v>
                </c:pt>
                <c:pt idx="1348">
                  <c:v>40907.936111111107</c:v>
                </c:pt>
                <c:pt idx="1349">
                  <c:v>40907.936805555553</c:v>
                </c:pt>
                <c:pt idx="1350">
                  <c:v>40907.9375</c:v>
                </c:pt>
                <c:pt idx="1351">
                  <c:v>40907.938194444643</c:v>
                </c:pt>
                <c:pt idx="1352">
                  <c:v>40907.938888889003</c:v>
                </c:pt>
                <c:pt idx="1353">
                  <c:v>40907.939583333326</c:v>
                </c:pt>
                <c:pt idx="1354">
                  <c:v>40907.940277778005</c:v>
                </c:pt>
                <c:pt idx="1355">
                  <c:v>40907.940972222241</c:v>
                </c:pt>
                <c:pt idx="1356">
                  <c:v>40907.941666666586</c:v>
                </c:pt>
                <c:pt idx="1357">
                  <c:v>40907.942361111105</c:v>
                </c:pt>
                <c:pt idx="1358">
                  <c:v>40907.943055555559</c:v>
                </c:pt>
                <c:pt idx="1359">
                  <c:v>40907.943749999999</c:v>
                </c:pt>
                <c:pt idx="1360">
                  <c:v>40907.944444444613</c:v>
                </c:pt>
                <c:pt idx="1361">
                  <c:v>40907.945138888943</c:v>
                </c:pt>
                <c:pt idx="1362">
                  <c:v>40907.945833333331</c:v>
                </c:pt>
                <c:pt idx="1363">
                  <c:v>40907.946527777793</c:v>
                </c:pt>
                <c:pt idx="1364">
                  <c:v>40907.947222222232</c:v>
                </c:pt>
                <c:pt idx="1365">
                  <c:v>40907.947916666657</c:v>
                </c:pt>
                <c:pt idx="1366">
                  <c:v>40907.948611111111</c:v>
                </c:pt>
                <c:pt idx="1367">
                  <c:v>40907.949305555558</c:v>
                </c:pt>
                <c:pt idx="1368">
                  <c:v>40907.950000000012</c:v>
                </c:pt>
                <c:pt idx="1369">
                  <c:v>40907.950694444815</c:v>
                </c:pt>
                <c:pt idx="1370">
                  <c:v>40907.951388888912</c:v>
                </c:pt>
                <c:pt idx="1371">
                  <c:v>40907.952083333337</c:v>
                </c:pt>
                <c:pt idx="1372">
                  <c:v>40907.952777777791</c:v>
                </c:pt>
                <c:pt idx="1373">
                  <c:v>40907.953472222223</c:v>
                </c:pt>
                <c:pt idx="1374">
                  <c:v>40907.954166666656</c:v>
                </c:pt>
                <c:pt idx="1375">
                  <c:v>40907.954861111109</c:v>
                </c:pt>
                <c:pt idx="1376">
                  <c:v>40907.955555555563</c:v>
                </c:pt>
                <c:pt idx="1377">
                  <c:v>40907.956250000243</c:v>
                </c:pt>
                <c:pt idx="1378">
                  <c:v>40907.956944444741</c:v>
                </c:pt>
                <c:pt idx="1379">
                  <c:v>40907.957638889013</c:v>
                </c:pt>
                <c:pt idx="1380">
                  <c:v>40907.958333333343</c:v>
                </c:pt>
                <c:pt idx="1381">
                  <c:v>40907.959027777782</c:v>
                </c:pt>
                <c:pt idx="1382">
                  <c:v>40907.959722222222</c:v>
                </c:pt>
                <c:pt idx="1383">
                  <c:v>40907.960416666625</c:v>
                </c:pt>
                <c:pt idx="1384">
                  <c:v>40907.961111110984</c:v>
                </c:pt>
                <c:pt idx="1385">
                  <c:v>40907.961805555526</c:v>
                </c:pt>
                <c:pt idx="1386">
                  <c:v>40907.962500000001</c:v>
                </c:pt>
                <c:pt idx="1387">
                  <c:v>40907.963194444441</c:v>
                </c:pt>
                <c:pt idx="1388">
                  <c:v>40907.963888888888</c:v>
                </c:pt>
                <c:pt idx="1389">
                  <c:v>40907.964583333327</c:v>
                </c:pt>
                <c:pt idx="1390">
                  <c:v>40907.965277777781</c:v>
                </c:pt>
                <c:pt idx="1391">
                  <c:v>40907.96597222222</c:v>
                </c:pt>
                <c:pt idx="1392">
                  <c:v>40907.966666666594</c:v>
                </c:pt>
                <c:pt idx="1393">
                  <c:v>40907.967361110976</c:v>
                </c:pt>
                <c:pt idx="1394">
                  <c:v>40907.968055555553</c:v>
                </c:pt>
                <c:pt idx="1395">
                  <c:v>40907.96875</c:v>
                </c:pt>
                <c:pt idx="1396">
                  <c:v>40907.969444444461</c:v>
                </c:pt>
                <c:pt idx="1397">
                  <c:v>40907.970138889003</c:v>
                </c:pt>
                <c:pt idx="1398">
                  <c:v>40907.970833333333</c:v>
                </c:pt>
                <c:pt idx="1399">
                  <c:v>40907.97152777778</c:v>
                </c:pt>
                <c:pt idx="1400">
                  <c:v>40907.972222222241</c:v>
                </c:pt>
                <c:pt idx="1401">
                  <c:v>40907.972916666673</c:v>
                </c:pt>
                <c:pt idx="1402">
                  <c:v>40907.973611111105</c:v>
                </c:pt>
                <c:pt idx="1403">
                  <c:v>40907.974305555559</c:v>
                </c:pt>
                <c:pt idx="1404">
                  <c:v>40907.975000000006</c:v>
                </c:pt>
                <c:pt idx="1405">
                  <c:v>40907.975694444613</c:v>
                </c:pt>
                <c:pt idx="1406">
                  <c:v>40907.976388888943</c:v>
                </c:pt>
                <c:pt idx="1407">
                  <c:v>40907.977083333186</c:v>
                </c:pt>
                <c:pt idx="1408">
                  <c:v>40907.977777777778</c:v>
                </c:pt>
                <c:pt idx="1409">
                  <c:v>40907.978472222232</c:v>
                </c:pt>
                <c:pt idx="1410">
                  <c:v>40907.979166666584</c:v>
                </c:pt>
                <c:pt idx="1411">
                  <c:v>40907.979861111075</c:v>
                </c:pt>
                <c:pt idx="1412">
                  <c:v>40907.980555555601</c:v>
                </c:pt>
                <c:pt idx="1413">
                  <c:v>40907.981250000012</c:v>
                </c:pt>
                <c:pt idx="1414">
                  <c:v>40907.981944444611</c:v>
                </c:pt>
                <c:pt idx="1415">
                  <c:v>40907.982638889043</c:v>
                </c:pt>
                <c:pt idx="1416">
                  <c:v>40907.983333333337</c:v>
                </c:pt>
                <c:pt idx="1417">
                  <c:v>40907.984027777791</c:v>
                </c:pt>
                <c:pt idx="1418">
                  <c:v>40907.984722222223</c:v>
                </c:pt>
                <c:pt idx="1419">
                  <c:v>40907.985416666656</c:v>
                </c:pt>
                <c:pt idx="1420">
                  <c:v>40907.986111111109</c:v>
                </c:pt>
                <c:pt idx="1421">
                  <c:v>40907.986805555563</c:v>
                </c:pt>
                <c:pt idx="1422">
                  <c:v>40907.987500000003</c:v>
                </c:pt>
                <c:pt idx="1423">
                  <c:v>40907.988194444741</c:v>
                </c:pt>
                <c:pt idx="1424">
                  <c:v>40907.988888889013</c:v>
                </c:pt>
                <c:pt idx="1425">
                  <c:v>40907.989583333336</c:v>
                </c:pt>
                <c:pt idx="1426">
                  <c:v>40907.990277777782</c:v>
                </c:pt>
                <c:pt idx="1427">
                  <c:v>40907.990972222222</c:v>
                </c:pt>
                <c:pt idx="1428">
                  <c:v>40907.991666666574</c:v>
                </c:pt>
                <c:pt idx="1429">
                  <c:v>40907.992361110984</c:v>
                </c:pt>
                <c:pt idx="1430">
                  <c:v>40907.993055555526</c:v>
                </c:pt>
                <c:pt idx="1431">
                  <c:v>40907.993749999987</c:v>
                </c:pt>
                <c:pt idx="1432">
                  <c:v>40907.994444444441</c:v>
                </c:pt>
                <c:pt idx="1433">
                  <c:v>40907.995138888888</c:v>
                </c:pt>
                <c:pt idx="1434">
                  <c:v>40907.995833333327</c:v>
                </c:pt>
                <c:pt idx="1435">
                  <c:v>40907.996527777781</c:v>
                </c:pt>
                <c:pt idx="1436">
                  <c:v>40907.99722222222</c:v>
                </c:pt>
                <c:pt idx="1437">
                  <c:v>40907.997916666594</c:v>
                </c:pt>
                <c:pt idx="1438">
                  <c:v>40907.998611111107</c:v>
                </c:pt>
                <c:pt idx="1439">
                  <c:v>40907.999305555524</c:v>
                </c:pt>
                <c:pt idx="1440">
                  <c:v>0</c:v>
                </c:pt>
              </c:numCache>
            </c:numRef>
          </c:cat>
          <c:val>
            <c:numRef>
              <c:f>[1]Query!$X$2:$X$1442</c:f>
              <c:numCache>
                <c:formatCode>General</c:formatCode>
                <c:ptCount val="1441"/>
                <c:pt idx="0">
                  <c:v>1345.8718261718748</c:v>
                </c:pt>
                <c:pt idx="1">
                  <c:v>1347.408325195312</c:v>
                </c:pt>
                <c:pt idx="2">
                  <c:v>1346.586059570312</c:v>
                </c:pt>
                <c:pt idx="3">
                  <c:v>1343.0369873046911</c:v>
                </c:pt>
                <c:pt idx="4">
                  <c:v>1343.973876953125</c:v>
                </c:pt>
                <c:pt idx="5">
                  <c:v>1339.6589355468748</c:v>
                </c:pt>
                <c:pt idx="6">
                  <c:v>1344.6872558593748</c:v>
                </c:pt>
                <c:pt idx="7">
                  <c:v>1340.109985351562</c:v>
                </c:pt>
                <c:pt idx="8">
                  <c:v>1333.6192626953098</c:v>
                </c:pt>
                <c:pt idx="9">
                  <c:v>1337.2368164062511</c:v>
                </c:pt>
                <c:pt idx="10">
                  <c:v>1334.815042344286</c:v>
                </c:pt>
                <c:pt idx="11">
                  <c:v>1334.9191894531261</c:v>
                </c:pt>
                <c:pt idx="12">
                  <c:v>1334.6260986328098</c:v>
                </c:pt>
                <c:pt idx="13">
                  <c:v>1328.5578613281261</c:v>
                </c:pt>
                <c:pt idx="14">
                  <c:v>1328.7071533203161</c:v>
                </c:pt>
                <c:pt idx="15">
                  <c:v>1327.686889648437</c:v>
                </c:pt>
                <c:pt idx="16">
                  <c:v>1330.2823486327995</c:v>
                </c:pt>
                <c:pt idx="17">
                  <c:v>1327.8972844793848</c:v>
                </c:pt>
                <c:pt idx="18">
                  <c:v>1324.5634765624998</c:v>
                </c:pt>
                <c:pt idx="19">
                  <c:v>1326.9071044921911</c:v>
                </c:pt>
                <c:pt idx="20">
                  <c:v>1320.363891601562</c:v>
                </c:pt>
                <c:pt idx="21">
                  <c:v>1319.0924072265598</c:v>
                </c:pt>
                <c:pt idx="22">
                  <c:v>1320.5382080078098</c:v>
                </c:pt>
                <c:pt idx="23">
                  <c:v>1316.952026367187</c:v>
                </c:pt>
                <c:pt idx="24">
                  <c:v>1319.46337890625</c:v>
                </c:pt>
                <c:pt idx="25">
                  <c:v>1318.0943603515598</c:v>
                </c:pt>
                <c:pt idx="26">
                  <c:v>1318.7846679687511</c:v>
                </c:pt>
                <c:pt idx="27">
                  <c:v>1313.018107101308</c:v>
                </c:pt>
                <c:pt idx="28">
                  <c:v>1311.2150878906261</c:v>
                </c:pt>
                <c:pt idx="29">
                  <c:v>1312.962646484375</c:v>
                </c:pt>
                <c:pt idx="30">
                  <c:v>1309.535400390625</c:v>
                </c:pt>
                <c:pt idx="31">
                  <c:v>1307.86669921875</c:v>
                </c:pt>
                <c:pt idx="32">
                  <c:v>1306.7243652343748</c:v>
                </c:pt>
                <c:pt idx="33">
                  <c:v>1309.6777343749998</c:v>
                </c:pt>
                <c:pt idx="34">
                  <c:v>1306.8713378906248</c:v>
                </c:pt>
                <c:pt idx="35">
                  <c:v>1310.1176757812623</c:v>
                </c:pt>
                <c:pt idx="36">
                  <c:v>1305.6958007812511</c:v>
                </c:pt>
                <c:pt idx="37">
                  <c:v>1308.937866210937</c:v>
                </c:pt>
                <c:pt idx="38">
                  <c:v>1303.5813318018854</c:v>
                </c:pt>
                <c:pt idx="39">
                  <c:v>1305.804077148437</c:v>
                </c:pt>
                <c:pt idx="40">
                  <c:v>1302.4721679687511</c:v>
                </c:pt>
                <c:pt idx="41">
                  <c:v>1301.4290771484411</c:v>
                </c:pt>
                <c:pt idx="42">
                  <c:v>1302.318237304687</c:v>
                </c:pt>
                <c:pt idx="43">
                  <c:v>1302.5266113281261</c:v>
                </c:pt>
                <c:pt idx="44">
                  <c:v>1296.5101318359348</c:v>
                </c:pt>
                <c:pt idx="45">
                  <c:v>1295.994995117187</c:v>
                </c:pt>
                <c:pt idx="46">
                  <c:v>1296.512939453125</c:v>
                </c:pt>
                <c:pt idx="47">
                  <c:v>1295.282958984375</c:v>
                </c:pt>
                <c:pt idx="48">
                  <c:v>1297.8684082031248</c:v>
                </c:pt>
                <c:pt idx="49">
                  <c:v>1294.701782226562</c:v>
                </c:pt>
                <c:pt idx="50">
                  <c:v>1294.4252929687511</c:v>
                </c:pt>
                <c:pt idx="51">
                  <c:v>1294.761596679687</c:v>
                </c:pt>
                <c:pt idx="52">
                  <c:v>1295.5113525390598</c:v>
                </c:pt>
                <c:pt idx="53">
                  <c:v>1296.9013671875011</c:v>
                </c:pt>
                <c:pt idx="54">
                  <c:v>1294.9753560966651</c:v>
                </c:pt>
                <c:pt idx="55">
                  <c:v>1293.3302001953098</c:v>
                </c:pt>
                <c:pt idx="56">
                  <c:v>1291.419306544874</c:v>
                </c:pt>
                <c:pt idx="57">
                  <c:v>1290.039672851562</c:v>
                </c:pt>
                <c:pt idx="58">
                  <c:v>1283.8613281249998</c:v>
                </c:pt>
                <c:pt idx="59">
                  <c:v>1283.808715820312</c:v>
                </c:pt>
                <c:pt idx="60">
                  <c:v>1285.429809570312</c:v>
                </c:pt>
                <c:pt idx="61">
                  <c:v>1287.7205810546911</c:v>
                </c:pt>
                <c:pt idx="62">
                  <c:v>1281.942504882812</c:v>
                </c:pt>
                <c:pt idx="63">
                  <c:v>1283.4974365234348</c:v>
                </c:pt>
                <c:pt idx="64">
                  <c:v>1279.916748046875</c:v>
                </c:pt>
                <c:pt idx="65">
                  <c:v>1278.992919921875</c:v>
                </c:pt>
                <c:pt idx="66">
                  <c:v>1282.077026367187</c:v>
                </c:pt>
                <c:pt idx="67">
                  <c:v>1281.42431640625</c:v>
                </c:pt>
                <c:pt idx="68">
                  <c:v>1277.7666015625011</c:v>
                </c:pt>
                <c:pt idx="69">
                  <c:v>1276.3189697265661</c:v>
                </c:pt>
                <c:pt idx="70">
                  <c:v>1280.2491455078098</c:v>
                </c:pt>
                <c:pt idx="71">
                  <c:v>1276.86669921875</c:v>
                </c:pt>
                <c:pt idx="72">
                  <c:v>1275.119873046875</c:v>
                </c:pt>
                <c:pt idx="73">
                  <c:v>1273.160522460937</c:v>
                </c:pt>
                <c:pt idx="74">
                  <c:v>1272.945068359375</c:v>
                </c:pt>
                <c:pt idx="75">
                  <c:v>1271.0506591796911</c:v>
                </c:pt>
                <c:pt idx="76">
                  <c:v>1274.088134765625</c:v>
                </c:pt>
                <c:pt idx="77">
                  <c:v>1273.3796386718748</c:v>
                </c:pt>
                <c:pt idx="78">
                  <c:v>1275.433837890625</c:v>
                </c:pt>
                <c:pt idx="79">
                  <c:v>1274.945922851562</c:v>
                </c:pt>
                <c:pt idx="80">
                  <c:v>1272.99169921875</c:v>
                </c:pt>
                <c:pt idx="81">
                  <c:v>1272.39306640625</c:v>
                </c:pt>
                <c:pt idx="82">
                  <c:v>1270.8939208984245</c:v>
                </c:pt>
                <c:pt idx="83">
                  <c:v>1268.1944580077995</c:v>
                </c:pt>
                <c:pt idx="84">
                  <c:v>1266.710693359375</c:v>
                </c:pt>
                <c:pt idx="85">
                  <c:v>1263.6003417968748</c:v>
                </c:pt>
                <c:pt idx="86">
                  <c:v>1268.3944091796848</c:v>
                </c:pt>
                <c:pt idx="87">
                  <c:v>1265.2519531250011</c:v>
                </c:pt>
                <c:pt idx="88">
                  <c:v>1264.377807617187</c:v>
                </c:pt>
                <c:pt idx="89">
                  <c:v>1264.1848144531248</c:v>
                </c:pt>
                <c:pt idx="90">
                  <c:v>1268.7724609374998</c:v>
                </c:pt>
                <c:pt idx="91">
                  <c:v>1264.1223144531248</c:v>
                </c:pt>
                <c:pt idx="92">
                  <c:v>1260.69970703125</c:v>
                </c:pt>
                <c:pt idx="93">
                  <c:v>1260.655517578125</c:v>
                </c:pt>
                <c:pt idx="94">
                  <c:v>1261.026123046875</c:v>
                </c:pt>
                <c:pt idx="95">
                  <c:v>1263.376586914062</c:v>
                </c:pt>
                <c:pt idx="96">
                  <c:v>1262.7923583984348</c:v>
                </c:pt>
                <c:pt idx="97">
                  <c:v>1259.1022949218748</c:v>
                </c:pt>
                <c:pt idx="98">
                  <c:v>1258.1343994140598</c:v>
                </c:pt>
                <c:pt idx="99">
                  <c:v>1258.5944824218748</c:v>
                </c:pt>
                <c:pt idx="100">
                  <c:v>1262.6824951171848</c:v>
                </c:pt>
                <c:pt idx="101">
                  <c:v>1261.287109375</c:v>
                </c:pt>
                <c:pt idx="102">
                  <c:v>1256.1368408203098</c:v>
                </c:pt>
                <c:pt idx="103">
                  <c:v>1258.732543945312</c:v>
                </c:pt>
                <c:pt idx="104">
                  <c:v>1260.7130789013002</c:v>
                </c:pt>
                <c:pt idx="105">
                  <c:v>1262.751586914062</c:v>
                </c:pt>
                <c:pt idx="106">
                  <c:v>1259.306640625</c:v>
                </c:pt>
                <c:pt idx="107">
                  <c:v>1264.9846022480278</c:v>
                </c:pt>
                <c:pt idx="108">
                  <c:v>1267.1622314453098</c:v>
                </c:pt>
                <c:pt idx="109">
                  <c:v>1271.54541015625</c:v>
                </c:pt>
                <c:pt idx="110">
                  <c:v>1267.8923815354237</c:v>
                </c:pt>
                <c:pt idx="111">
                  <c:v>1264.4837070584258</c:v>
                </c:pt>
                <c:pt idx="112">
                  <c:v>1268.9035644531261</c:v>
                </c:pt>
                <c:pt idx="113">
                  <c:v>1265.1553955078098</c:v>
                </c:pt>
                <c:pt idx="114">
                  <c:v>1263.792513704301</c:v>
                </c:pt>
                <c:pt idx="115">
                  <c:v>1260.8166506046473</c:v>
                </c:pt>
                <c:pt idx="116">
                  <c:v>1261.4960937500011</c:v>
                </c:pt>
                <c:pt idx="117">
                  <c:v>1259.758911132812</c:v>
                </c:pt>
                <c:pt idx="118">
                  <c:v>1263.2491455078098</c:v>
                </c:pt>
                <c:pt idx="119">
                  <c:v>1261.86962890625</c:v>
                </c:pt>
                <c:pt idx="120">
                  <c:v>1260.658569335937</c:v>
                </c:pt>
                <c:pt idx="121">
                  <c:v>1259.9124996837631</c:v>
                </c:pt>
                <c:pt idx="122">
                  <c:v>1260.8732910156248</c:v>
                </c:pt>
                <c:pt idx="123">
                  <c:v>1260.8328857421911</c:v>
                </c:pt>
                <c:pt idx="124">
                  <c:v>1260.68359375</c:v>
                </c:pt>
                <c:pt idx="125">
                  <c:v>1260.4262695312511</c:v>
                </c:pt>
                <c:pt idx="126">
                  <c:v>1260.5346679687511</c:v>
                </c:pt>
                <c:pt idx="127">
                  <c:v>1256.928833007812</c:v>
                </c:pt>
                <c:pt idx="128">
                  <c:v>1257.365600585937</c:v>
                </c:pt>
                <c:pt idx="129">
                  <c:v>1258.621704101562</c:v>
                </c:pt>
                <c:pt idx="130">
                  <c:v>1254.6201879578578</c:v>
                </c:pt>
                <c:pt idx="131">
                  <c:v>1253.8306659024931</c:v>
                </c:pt>
                <c:pt idx="132">
                  <c:v>1255.7669677734411</c:v>
                </c:pt>
                <c:pt idx="133">
                  <c:v>1256.4632568359348</c:v>
                </c:pt>
                <c:pt idx="134">
                  <c:v>1258.7176513672007</c:v>
                </c:pt>
                <c:pt idx="135">
                  <c:v>1258.1676432359034</c:v>
                </c:pt>
                <c:pt idx="136">
                  <c:v>1258.200927734375</c:v>
                </c:pt>
                <c:pt idx="137">
                  <c:v>1257.6519775390598</c:v>
                </c:pt>
                <c:pt idx="138">
                  <c:v>1258.0144042968627</c:v>
                </c:pt>
                <c:pt idx="139">
                  <c:v>1257.2268066406261</c:v>
                </c:pt>
                <c:pt idx="140">
                  <c:v>1256.6163330078098</c:v>
                </c:pt>
                <c:pt idx="141">
                  <c:v>1255.0104980468748</c:v>
                </c:pt>
                <c:pt idx="142">
                  <c:v>1258.0944824218748</c:v>
                </c:pt>
                <c:pt idx="143">
                  <c:v>1256.9633950989598</c:v>
                </c:pt>
                <c:pt idx="144">
                  <c:v>1254.3132828919681</c:v>
                </c:pt>
                <c:pt idx="145">
                  <c:v>1250.8314208984245</c:v>
                </c:pt>
                <c:pt idx="146">
                  <c:v>1253.9179980801307</c:v>
                </c:pt>
                <c:pt idx="147">
                  <c:v>1254.5543212890598</c:v>
                </c:pt>
                <c:pt idx="148">
                  <c:v>1255.1154785156248</c:v>
                </c:pt>
                <c:pt idx="149">
                  <c:v>1252.498168945312</c:v>
                </c:pt>
                <c:pt idx="150">
                  <c:v>1253.554931640625</c:v>
                </c:pt>
                <c:pt idx="151">
                  <c:v>1253.0576171875011</c:v>
                </c:pt>
                <c:pt idx="152">
                  <c:v>1250.5527343749998</c:v>
                </c:pt>
                <c:pt idx="153">
                  <c:v>1247.9249267578098</c:v>
                </c:pt>
                <c:pt idx="154">
                  <c:v>1249.513671875</c:v>
                </c:pt>
                <c:pt idx="155">
                  <c:v>1249.1918945312498</c:v>
                </c:pt>
                <c:pt idx="156">
                  <c:v>1250.63671875</c:v>
                </c:pt>
                <c:pt idx="157">
                  <c:v>1251.417602539062</c:v>
                </c:pt>
                <c:pt idx="158">
                  <c:v>1250.6324462890495</c:v>
                </c:pt>
                <c:pt idx="159">
                  <c:v>1248.2591671609589</c:v>
                </c:pt>
                <c:pt idx="160">
                  <c:v>1244.2392578125</c:v>
                </c:pt>
                <c:pt idx="161">
                  <c:v>1248.8597412109348</c:v>
                </c:pt>
                <c:pt idx="162">
                  <c:v>1246.950927734375</c:v>
                </c:pt>
                <c:pt idx="163">
                  <c:v>1245.877197265625</c:v>
                </c:pt>
                <c:pt idx="164">
                  <c:v>1246.486328125</c:v>
                </c:pt>
                <c:pt idx="165">
                  <c:v>1248.5343017578098</c:v>
                </c:pt>
                <c:pt idx="166">
                  <c:v>1247.796264648437</c:v>
                </c:pt>
                <c:pt idx="167">
                  <c:v>1248.580909096775</c:v>
                </c:pt>
                <c:pt idx="168">
                  <c:v>1251.1866455078098</c:v>
                </c:pt>
                <c:pt idx="169">
                  <c:v>1244.345092773437</c:v>
                </c:pt>
                <c:pt idx="170">
                  <c:v>1248.6455078125</c:v>
                </c:pt>
                <c:pt idx="171">
                  <c:v>1244.304077148437</c:v>
                </c:pt>
                <c:pt idx="172">
                  <c:v>1248.070678710937</c:v>
                </c:pt>
                <c:pt idx="173">
                  <c:v>1253.3420410156248</c:v>
                </c:pt>
                <c:pt idx="174">
                  <c:v>1248.221140212582</c:v>
                </c:pt>
                <c:pt idx="175">
                  <c:v>1248.0631103515598</c:v>
                </c:pt>
                <c:pt idx="176">
                  <c:v>1247.5795898437511</c:v>
                </c:pt>
                <c:pt idx="177">
                  <c:v>1249.3393554687511</c:v>
                </c:pt>
                <c:pt idx="178">
                  <c:v>1247.055786132812</c:v>
                </c:pt>
                <c:pt idx="179">
                  <c:v>1246.0921347691078</c:v>
                </c:pt>
                <c:pt idx="180">
                  <c:v>1243.8854980468748</c:v>
                </c:pt>
                <c:pt idx="181">
                  <c:v>1244.464111328125</c:v>
                </c:pt>
                <c:pt idx="182">
                  <c:v>1244.6834716796848</c:v>
                </c:pt>
                <c:pt idx="183">
                  <c:v>1243.211303710937</c:v>
                </c:pt>
                <c:pt idx="184">
                  <c:v>1240.345458984375</c:v>
                </c:pt>
                <c:pt idx="185">
                  <c:v>1243.930786132812</c:v>
                </c:pt>
                <c:pt idx="186">
                  <c:v>1242.9267578125011</c:v>
                </c:pt>
                <c:pt idx="187">
                  <c:v>1241.2385253906261</c:v>
                </c:pt>
                <c:pt idx="188">
                  <c:v>1245.6701660156248</c:v>
                </c:pt>
                <c:pt idx="189">
                  <c:v>1243.906005859375</c:v>
                </c:pt>
                <c:pt idx="190">
                  <c:v>1246.1163330078098</c:v>
                </c:pt>
                <c:pt idx="191">
                  <c:v>1243.401123046875</c:v>
                </c:pt>
                <c:pt idx="192">
                  <c:v>1241.105712890625</c:v>
                </c:pt>
                <c:pt idx="193">
                  <c:v>1242.3116544383258</c:v>
                </c:pt>
                <c:pt idx="194">
                  <c:v>1243.3751220703098</c:v>
                </c:pt>
                <c:pt idx="195">
                  <c:v>1243.9018554687623</c:v>
                </c:pt>
                <c:pt idx="196">
                  <c:v>1240.059814453125</c:v>
                </c:pt>
                <c:pt idx="197">
                  <c:v>1240.2607421875</c:v>
                </c:pt>
                <c:pt idx="198">
                  <c:v>1243.2943115234348</c:v>
                </c:pt>
                <c:pt idx="199">
                  <c:v>1241.557373046875</c:v>
                </c:pt>
                <c:pt idx="200">
                  <c:v>1241.0252891413311</c:v>
                </c:pt>
                <c:pt idx="201">
                  <c:v>1242.645141601562</c:v>
                </c:pt>
                <c:pt idx="202">
                  <c:v>1244.7041015625</c:v>
                </c:pt>
                <c:pt idx="203">
                  <c:v>1241.189453125</c:v>
                </c:pt>
                <c:pt idx="204">
                  <c:v>1244.2421875</c:v>
                </c:pt>
                <c:pt idx="205">
                  <c:v>1241.0854484952508</c:v>
                </c:pt>
                <c:pt idx="206">
                  <c:v>1240.548706054687</c:v>
                </c:pt>
                <c:pt idx="207">
                  <c:v>1240.3529052734348</c:v>
                </c:pt>
                <c:pt idx="208">
                  <c:v>1243.611083984375</c:v>
                </c:pt>
                <c:pt idx="209">
                  <c:v>1239.8289794921911</c:v>
                </c:pt>
                <c:pt idx="210">
                  <c:v>1244.0849609374998</c:v>
                </c:pt>
                <c:pt idx="211">
                  <c:v>1237.70947265625</c:v>
                </c:pt>
                <c:pt idx="212">
                  <c:v>1245.4815673828161</c:v>
                </c:pt>
                <c:pt idx="213">
                  <c:v>1244.3534659308598</c:v>
                </c:pt>
                <c:pt idx="214">
                  <c:v>1243.62109375</c:v>
                </c:pt>
                <c:pt idx="215">
                  <c:v>1241.135986328125</c:v>
                </c:pt>
                <c:pt idx="216">
                  <c:v>1240.798828125</c:v>
                </c:pt>
                <c:pt idx="217">
                  <c:v>1243.7797851562511</c:v>
                </c:pt>
                <c:pt idx="218">
                  <c:v>1240.437549576033</c:v>
                </c:pt>
                <c:pt idx="219">
                  <c:v>1240.1876247895921</c:v>
                </c:pt>
                <c:pt idx="220">
                  <c:v>1244.451538085937</c:v>
                </c:pt>
                <c:pt idx="221">
                  <c:v>1245.3099365234348</c:v>
                </c:pt>
                <c:pt idx="222">
                  <c:v>1240.4387207031261</c:v>
                </c:pt>
                <c:pt idx="223">
                  <c:v>1237.6528320312498</c:v>
                </c:pt>
                <c:pt idx="224">
                  <c:v>1240.732788085937</c:v>
                </c:pt>
                <c:pt idx="225">
                  <c:v>1242.3081054687511</c:v>
                </c:pt>
                <c:pt idx="226">
                  <c:v>1237.990863378556</c:v>
                </c:pt>
                <c:pt idx="227">
                  <c:v>1240.2235107421911</c:v>
                </c:pt>
                <c:pt idx="228">
                  <c:v>1239.709716796875</c:v>
                </c:pt>
                <c:pt idx="229">
                  <c:v>1239.487915039062</c:v>
                </c:pt>
                <c:pt idx="230">
                  <c:v>1239.6845703124998</c:v>
                </c:pt>
                <c:pt idx="231">
                  <c:v>1242.278930664062</c:v>
                </c:pt>
                <c:pt idx="232">
                  <c:v>1242.2766113281261</c:v>
                </c:pt>
                <c:pt idx="233">
                  <c:v>1241.8592254320549</c:v>
                </c:pt>
                <c:pt idx="234">
                  <c:v>1242.255004882812</c:v>
                </c:pt>
                <c:pt idx="235">
                  <c:v>1241.36669921875</c:v>
                </c:pt>
                <c:pt idx="236">
                  <c:v>1239.7917480468748</c:v>
                </c:pt>
                <c:pt idx="237">
                  <c:v>1241.2172851562511</c:v>
                </c:pt>
                <c:pt idx="238">
                  <c:v>1244.2351074218761</c:v>
                </c:pt>
                <c:pt idx="239">
                  <c:v>1248.4941406249998</c:v>
                </c:pt>
                <c:pt idx="240">
                  <c:v>1245.1263427734348</c:v>
                </c:pt>
                <c:pt idx="241">
                  <c:v>1243.0404052734348</c:v>
                </c:pt>
                <c:pt idx="242">
                  <c:v>1243.6445312499998</c:v>
                </c:pt>
                <c:pt idx="243">
                  <c:v>1251.3497859494701</c:v>
                </c:pt>
                <c:pt idx="244">
                  <c:v>1253.7573242187498</c:v>
                </c:pt>
                <c:pt idx="245">
                  <c:v>1249.9536132812511</c:v>
                </c:pt>
                <c:pt idx="246">
                  <c:v>1248.981323242187</c:v>
                </c:pt>
                <c:pt idx="247">
                  <c:v>1250.833618164062</c:v>
                </c:pt>
                <c:pt idx="248">
                  <c:v>1251.820690023713</c:v>
                </c:pt>
                <c:pt idx="249">
                  <c:v>1252.771362304687</c:v>
                </c:pt>
                <c:pt idx="250">
                  <c:v>1249.9150390625011</c:v>
                </c:pt>
                <c:pt idx="251">
                  <c:v>1251.429809570312</c:v>
                </c:pt>
                <c:pt idx="252">
                  <c:v>1245.3654188255548</c:v>
                </c:pt>
                <c:pt idx="253">
                  <c:v>1248.386962890625</c:v>
                </c:pt>
                <c:pt idx="254">
                  <c:v>1251.0593261718748</c:v>
                </c:pt>
                <c:pt idx="255">
                  <c:v>1252.7120361328098</c:v>
                </c:pt>
                <c:pt idx="256">
                  <c:v>1253.695190429687</c:v>
                </c:pt>
                <c:pt idx="257">
                  <c:v>1251.0769711425603</c:v>
                </c:pt>
                <c:pt idx="258">
                  <c:v>1254.3388671875011</c:v>
                </c:pt>
                <c:pt idx="259">
                  <c:v>1256.962768554687</c:v>
                </c:pt>
                <c:pt idx="260">
                  <c:v>1255.677368164062</c:v>
                </c:pt>
                <c:pt idx="261">
                  <c:v>1254.125</c:v>
                </c:pt>
                <c:pt idx="262">
                  <c:v>1255.757080078125</c:v>
                </c:pt>
                <c:pt idx="263">
                  <c:v>1253.9556884765661</c:v>
                </c:pt>
                <c:pt idx="264">
                  <c:v>1254.4406738281261</c:v>
                </c:pt>
                <c:pt idx="265">
                  <c:v>1253.1033935546848</c:v>
                </c:pt>
                <c:pt idx="266">
                  <c:v>1255.0277099609411</c:v>
                </c:pt>
                <c:pt idx="267">
                  <c:v>1254.8458188421901</c:v>
                </c:pt>
                <c:pt idx="268">
                  <c:v>1255.085205078125</c:v>
                </c:pt>
                <c:pt idx="269">
                  <c:v>1257.4848632812511</c:v>
                </c:pt>
                <c:pt idx="270">
                  <c:v>1254.8142089843748</c:v>
                </c:pt>
                <c:pt idx="271">
                  <c:v>1257.876789977357</c:v>
                </c:pt>
                <c:pt idx="272">
                  <c:v>1262.669677734375</c:v>
                </c:pt>
                <c:pt idx="273">
                  <c:v>1259.9925537109411</c:v>
                </c:pt>
                <c:pt idx="274">
                  <c:v>1261.9047851562511</c:v>
                </c:pt>
                <c:pt idx="275">
                  <c:v>1261.474487304687</c:v>
                </c:pt>
                <c:pt idx="276">
                  <c:v>1261.91943359375</c:v>
                </c:pt>
                <c:pt idx="277">
                  <c:v>1263.4731445312498</c:v>
                </c:pt>
                <c:pt idx="278">
                  <c:v>1269.025041045338</c:v>
                </c:pt>
                <c:pt idx="279">
                  <c:v>1270.1890869140598</c:v>
                </c:pt>
                <c:pt idx="280">
                  <c:v>1264.797973632812</c:v>
                </c:pt>
                <c:pt idx="281">
                  <c:v>1263.4132211324099</c:v>
                </c:pt>
                <c:pt idx="282">
                  <c:v>1266.826049804687</c:v>
                </c:pt>
                <c:pt idx="283">
                  <c:v>1267.4575195312511</c:v>
                </c:pt>
                <c:pt idx="284">
                  <c:v>1269.753784179687</c:v>
                </c:pt>
                <c:pt idx="285">
                  <c:v>1273.887451171875</c:v>
                </c:pt>
                <c:pt idx="286">
                  <c:v>1274.5970458984348</c:v>
                </c:pt>
                <c:pt idx="287">
                  <c:v>1273.9891382549629</c:v>
                </c:pt>
                <c:pt idx="288">
                  <c:v>1276.7800292968748</c:v>
                </c:pt>
                <c:pt idx="289">
                  <c:v>1276.5063117204081</c:v>
                </c:pt>
                <c:pt idx="290">
                  <c:v>1278.8464355468748</c:v>
                </c:pt>
                <c:pt idx="291">
                  <c:v>1281.413452148437</c:v>
                </c:pt>
                <c:pt idx="292">
                  <c:v>1282.0961914062511</c:v>
                </c:pt>
                <c:pt idx="293">
                  <c:v>1284.5212402343627</c:v>
                </c:pt>
                <c:pt idx="294">
                  <c:v>1285.286376953125</c:v>
                </c:pt>
                <c:pt idx="295">
                  <c:v>1284.149169921875</c:v>
                </c:pt>
                <c:pt idx="296">
                  <c:v>1285.4296875000011</c:v>
                </c:pt>
                <c:pt idx="297">
                  <c:v>1283.207735435331</c:v>
                </c:pt>
                <c:pt idx="298">
                  <c:v>1283.973266601562</c:v>
                </c:pt>
                <c:pt idx="299">
                  <c:v>1288.1505270258999</c:v>
                </c:pt>
                <c:pt idx="300">
                  <c:v>1291.938110351562</c:v>
                </c:pt>
                <c:pt idx="301">
                  <c:v>1292.520296707562</c:v>
                </c:pt>
                <c:pt idx="302">
                  <c:v>1298.0183105468748</c:v>
                </c:pt>
                <c:pt idx="303">
                  <c:v>1300.6743352477456</c:v>
                </c:pt>
                <c:pt idx="304">
                  <c:v>1303.276245117187</c:v>
                </c:pt>
                <c:pt idx="305">
                  <c:v>1309.021850585937</c:v>
                </c:pt>
                <c:pt idx="306">
                  <c:v>1303.548828125</c:v>
                </c:pt>
                <c:pt idx="307">
                  <c:v>1302.3734130859348</c:v>
                </c:pt>
                <c:pt idx="308">
                  <c:v>1312.009033203125</c:v>
                </c:pt>
                <c:pt idx="309">
                  <c:v>1307.410888671875</c:v>
                </c:pt>
                <c:pt idx="310">
                  <c:v>1309.871704101562</c:v>
                </c:pt>
                <c:pt idx="311">
                  <c:v>1312.43337418804</c:v>
                </c:pt>
                <c:pt idx="312">
                  <c:v>1317.4714355468748</c:v>
                </c:pt>
                <c:pt idx="313">
                  <c:v>1315.5301513671911</c:v>
                </c:pt>
                <c:pt idx="314">
                  <c:v>1313.176147460937</c:v>
                </c:pt>
                <c:pt idx="315">
                  <c:v>1315.2160644531261</c:v>
                </c:pt>
                <c:pt idx="316">
                  <c:v>1318.1121826171848</c:v>
                </c:pt>
                <c:pt idx="317">
                  <c:v>1315.840698242187</c:v>
                </c:pt>
                <c:pt idx="318">
                  <c:v>1316.02880859375</c:v>
                </c:pt>
                <c:pt idx="319">
                  <c:v>1318.6043701171848</c:v>
                </c:pt>
                <c:pt idx="320">
                  <c:v>1319.298461914062</c:v>
                </c:pt>
                <c:pt idx="321">
                  <c:v>1320.380737304687</c:v>
                </c:pt>
                <c:pt idx="322">
                  <c:v>1322.2324218749998</c:v>
                </c:pt>
                <c:pt idx="323">
                  <c:v>1322.6066894531261</c:v>
                </c:pt>
                <c:pt idx="324">
                  <c:v>1322.371459960937</c:v>
                </c:pt>
                <c:pt idx="325">
                  <c:v>1323.592163085937</c:v>
                </c:pt>
                <c:pt idx="326">
                  <c:v>1326.5217285156248</c:v>
                </c:pt>
                <c:pt idx="327">
                  <c:v>1328.835327148437</c:v>
                </c:pt>
                <c:pt idx="328">
                  <c:v>1331.963134765625</c:v>
                </c:pt>
                <c:pt idx="329">
                  <c:v>1331.1943359374877</c:v>
                </c:pt>
                <c:pt idx="330">
                  <c:v>1333.97607421875</c:v>
                </c:pt>
                <c:pt idx="331">
                  <c:v>1337.5422363281248</c:v>
                </c:pt>
                <c:pt idx="332">
                  <c:v>1337.441528320312</c:v>
                </c:pt>
                <c:pt idx="333">
                  <c:v>1339.233276367187</c:v>
                </c:pt>
                <c:pt idx="334">
                  <c:v>1342.608764648437</c:v>
                </c:pt>
                <c:pt idx="335">
                  <c:v>1342.528198242187</c:v>
                </c:pt>
                <c:pt idx="336">
                  <c:v>1344.5423583984348</c:v>
                </c:pt>
                <c:pt idx="337">
                  <c:v>1343.70947265625</c:v>
                </c:pt>
                <c:pt idx="338">
                  <c:v>1347.0563352338129</c:v>
                </c:pt>
                <c:pt idx="339">
                  <c:v>1351.779076493408</c:v>
                </c:pt>
                <c:pt idx="340">
                  <c:v>1352.8995361328098</c:v>
                </c:pt>
                <c:pt idx="341">
                  <c:v>1348.6733398437498</c:v>
                </c:pt>
                <c:pt idx="342">
                  <c:v>1347.850952148437</c:v>
                </c:pt>
                <c:pt idx="343">
                  <c:v>1350.2268066406261</c:v>
                </c:pt>
                <c:pt idx="344">
                  <c:v>1354.4234916650059</c:v>
                </c:pt>
                <c:pt idx="345">
                  <c:v>1363.4006347656261</c:v>
                </c:pt>
                <c:pt idx="346">
                  <c:v>1361.1842041015598</c:v>
                </c:pt>
                <c:pt idx="347">
                  <c:v>1359.774658203125</c:v>
                </c:pt>
                <c:pt idx="348">
                  <c:v>1366.704345703125</c:v>
                </c:pt>
                <c:pt idx="349">
                  <c:v>1361.2464599609411</c:v>
                </c:pt>
                <c:pt idx="350">
                  <c:v>1361.5631103515598</c:v>
                </c:pt>
                <c:pt idx="351">
                  <c:v>1363.0942382812498</c:v>
                </c:pt>
                <c:pt idx="352">
                  <c:v>1359.486694335937</c:v>
                </c:pt>
                <c:pt idx="353">
                  <c:v>1362.20947265625</c:v>
                </c:pt>
                <c:pt idx="354">
                  <c:v>1369.131469726562</c:v>
                </c:pt>
                <c:pt idx="355">
                  <c:v>1370.9716796875011</c:v>
                </c:pt>
                <c:pt idx="356">
                  <c:v>1364.1003417968748</c:v>
                </c:pt>
                <c:pt idx="357">
                  <c:v>1371.26513671875</c:v>
                </c:pt>
                <c:pt idx="358">
                  <c:v>1372.1638183593627</c:v>
                </c:pt>
                <c:pt idx="359">
                  <c:v>1372.142578125</c:v>
                </c:pt>
                <c:pt idx="360">
                  <c:v>1380.214965820312</c:v>
                </c:pt>
                <c:pt idx="361">
                  <c:v>1384.2786182156028</c:v>
                </c:pt>
                <c:pt idx="362">
                  <c:v>1387.603515625</c:v>
                </c:pt>
                <c:pt idx="363">
                  <c:v>1392.3123420012248</c:v>
                </c:pt>
                <c:pt idx="364">
                  <c:v>1428.4249267578098</c:v>
                </c:pt>
                <c:pt idx="365">
                  <c:v>1397.1292262507748</c:v>
                </c:pt>
                <c:pt idx="366">
                  <c:v>1397.7923583984348</c:v>
                </c:pt>
                <c:pt idx="367">
                  <c:v>1399.8505947609281</c:v>
                </c:pt>
                <c:pt idx="368">
                  <c:v>1403.8424072265598</c:v>
                </c:pt>
                <c:pt idx="369">
                  <c:v>1402.41064453125</c:v>
                </c:pt>
                <c:pt idx="370">
                  <c:v>1406.6437988281248</c:v>
                </c:pt>
                <c:pt idx="371">
                  <c:v>1403.880493164062</c:v>
                </c:pt>
                <c:pt idx="372">
                  <c:v>1407.6351318359348</c:v>
                </c:pt>
                <c:pt idx="373">
                  <c:v>1410.7021484374998</c:v>
                </c:pt>
                <c:pt idx="374">
                  <c:v>1412.5224609374998</c:v>
                </c:pt>
                <c:pt idx="375">
                  <c:v>1413.473022460937</c:v>
                </c:pt>
                <c:pt idx="376">
                  <c:v>1418.4802246093748</c:v>
                </c:pt>
                <c:pt idx="377">
                  <c:v>1419.060180664062</c:v>
                </c:pt>
                <c:pt idx="378">
                  <c:v>1422.775390625</c:v>
                </c:pt>
                <c:pt idx="379">
                  <c:v>1422.4904785156248</c:v>
                </c:pt>
                <c:pt idx="380">
                  <c:v>1424.343994140625</c:v>
                </c:pt>
                <c:pt idx="381">
                  <c:v>1427.3135986328098</c:v>
                </c:pt>
                <c:pt idx="382">
                  <c:v>1428.58154296875</c:v>
                </c:pt>
                <c:pt idx="383">
                  <c:v>1428.088623046875</c:v>
                </c:pt>
                <c:pt idx="384">
                  <c:v>1430.114868164062</c:v>
                </c:pt>
                <c:pt idx="385">
                  <c:v>1434.8337402343627</c:v>
                </c:pt>
                <c:pt idx="386">
                  <c:v>1434.319213867187</c:v>
                </c:pt>
                <c:pt idx="387">
                  <c:v>1437.3904252253888</c:v>
                </c:pt>
                <c:pt idx="388">
                  <c:v>1439.324584960937</c:v>
                </c:pt>
                <c:pt idx="389">
                  <c:v>1440.4228515625011</c:v>
                </c:pt>
                <c:pt idx="390">
                  <c:v>1440.8695068359348</c:v>
                </c:pt>
                <c:pt idx="391">
                  <c:v>1445.490600585937</c:v>
                </c:pt>
                <c:pt idx="392">
                  <c:v>1446.156860351562</c:v>
                </c:pt>
                <c:pt idx="393">
                  <c:v>1448.976684570312</c:v>
                </c:pt>
                <c:pt idx="394">
                  <c:v>1453.171752929687</c:v>
                </c:pt>
                <c:pt idx="395">
                  <c:v>1453.6990966796848</c:v>
                </c:pt>
                <c:pt idx="396">
                  <c:v>1460.82452464016</c:v>
                </c:pt>
                <c:pt idx="397">
                  <c:v>1463.5751953125</c:v>
                </c:pt>
                <c:pt idx="398">
                  <c:v>1462.65087890625</c:v>
                </c:pt>
                <c:pt idx="399">
                  <c:v>1469.8802490234348</c:v>
                </c:pt>
                <c:pt idx="400">
                  <c:v>1469.2509765625</c:v>
                </c:pt>
                <c:pt idx="401">
                  <c:v>1469.730712890625</c:v>
                </c:pt>
                <c:pt idx="402">
                  <c:v>1466.554077148437</c:v>
                </c:pt>
                <c:pt idx="403">
                  <c:v>1469.9639892578098</c:v>
                </c:pt>
                <c:pt idx="404">
                  <c:v>1474.3511962890598</c:v>
                </c:pt>
                <c:pt idx="405">
                  <c:v>1472.279907226562</c:v>
                </c:pt>
                <c:pt idx="406">
                  <c:v>1475.3616943359348</c:v>
                </c:pt>
                <c:pt idx="407">
                  <c:v>1475.3585205078098</c:v>
                </c:pt>
                <c:pt idx="408">
                  <c:v>1439.812744140625</c:v>
                </c:pt>
                <c:pt idx="409">
                  <c:v>1438.1502260385396</c:v>
                </c:pt>
                <c:pt idx="410">
                  <c:v>1438.9216308593748</c:v>
                </c:pt>
                <c:pt idx="411">
                  <c:v>1436.9274902343748</c:v>
                </c:pt>
                <c:pt idx="412">
                  <c:v>1440.5214843749998</c:v>
                </c:pt>
                <c:pt idx="413">
                  <c:v>1439.9804052011241</c:v>
                </c:pt>
                <c:pt idx="414">
                  <c:v>1444.4196777343761</c:v>
                </c:pt>
                <c:pt idx="415">
                  <c:v>1447.510986328125</c:v>
                </c:pt>
                <c:pt idx="416">
                  <c:v>1452.861083984375</c:v>
                </c:pt>
                <c:pt idx="417">
                  <c:v>1455.1258544921911</c:v>
                </c:pt>
                <c:pt idx="418">
                  <c:v>1454.1963154174548</c:v>
                </c:pt>
                <c:pt idx="419">
                  <c:v>1458.629272460937</c:v>
                </c:pt>
                <c:pt idx="420">
                  <c:v>1463.7489013671911</c:v>
                </c:pt>
                <c:pt idx="421">
                  <c:v>1463.5693359374998</c:v>
                </c:pt>
                <c:pt idx="422">
                  <c:v>1470.5986328124998</c:v>
                </c:pt>
                <c:pt idx="423">
                  <c:v>1470.3093443291798</c:v>
                </c:pt>
                <c:pt idx="424">
                  <c:v>1475.7385253906261</c:v>
                </c:pt>
                <c:pt idx="425">
                  <c:v>1473.9046818052561</c:v>
                </c:pt>
                <c:pt idx="426">
                  <c:v>1476.920654296875</c:v>
                </c:pt>
                <c:pt idx="427">
                  <c:v>1482.777099609375</c:v>
                </c:pt>
                <c:pt idx="428">
                  <c:v>1483.176391601562</c:v>
                </c:pt>
                <c:pt idx="429">
                  <c:v>1486.1132812499998</c:v>
                </c:pt>
                <c:pt idx="430">
                  <c:v>1490.2333984374998</c:v>
                </c:pt>
                <c:pt idx="431">
                  <c:v>1491.1510009765598</c:v>
                </c:pt>
                <c:pt idx="432">
                  <c:v>1491.6433342652581</c:v>
                </c:pt>
                <c:pt idx="433">
                  <c:v>1493.927304302041</c:v>
                </c:pt>
                <c:pt idx="434">
                  <c:v>1494.3305664062511</c:v>
                </c:pt>
                <c:pt idx="435">
                  <c:v>1495.6184082031248</c:v>
                </c:pt>
                <c:pt idx="436">
                  <c:v>1501.11376953125</c:v>
                </c:pt>
                <c:pt idx="437">
                  <c:v>1501.087890625</c:v>
                </c:pt>
                <c:pt idx="438">
                  <c:v>1506.531494140625</c:v>
                </c:pt>
                <c:pt idx="439">
                  <c:v>1509.9267578125011</c:v>
                </c:pt>
                <c:pt idx="440">
                  <c:v>1504.0717773437511</c:v>
                </c:pt>
                <c:pt idx="441">
                  <c:v>1509.5926513671911</c:v>
                </c:pt>
                <c:pt idx="442">
                  <c:v>1509.410979258608</c:v>
                </c:pt>
                <c:pt idx="443">
                  <c:v>1514.60888671875</c:v>
                </c:pt>
                <c:pt idx="444">
                  <c:v>1508.7802734375</c:v>
                </c:pt>
                <c:pt idx="445">
                  <c:v>1511.5714111328098</c:v>
                </c:pt>
                <c:pt idx="446">
                  <c:v>1514.7014160156248</c:v>
                </c:pt>
                <c:pt idx="447">
                  <c:v>1510.221923828125</c:v>
                </c:pt>
                <c:pt idx="448">
                  <c:v>1517.9063121656911</c:v>
                </c:pt>
                <c:pt idx="449">
                  <c:v>1519.645874023437</c:v>
                </c:pt>
                <c:pt idx="450">
                  <c:v>1518.935302734375</c:v>
                </c:pt>
                <c:pt idx="451">
                  <c:v>1518.3617964693808</c:v>
                </c:pt>
                <c:pt idx="452">
                  <c:v>1522.3347167968748</c:v>
                </c:pt>
                <c:pt idx="453">
                  <c:v>1522.7320556640661</c:v>
                </c:pt>
                <c:pt idx="454">
                  <c:v>1524.6538656879329</c:v>
                </c:pt>
                <c:pt idx="455">
                  <c:v>1526.811157226562</c:v>
                </c:pt>
                <c:pt idx="456">
                  <c:v>1528.8414306640598</c:v>
                </c:pt>
                <c:pt idx="457">
                  <c:v>1528.1252423330245</c:v>
                </c:pt>
                <c:pt idx="458">
                  <c:v>1531.0578613281261</c:v>
                </c:pt>
                <c:pt idx="459">
                  <c:v>1531.24072265625</c:v>
                </c:pt>
                <c:pt idx="460">
                  <c:v>1530.8804142460067</c:v>
                </c:pt>
                <c:pt idx="461">
                  <c:v>1534.6263427734348</c:v>
                </c:pt>
                <c:pt idx="462">
                  <c:v>1534.9716796875011</c:v>
                </c:pt>
                <c:pt idx="463">
                  <c:v>1535.1647949218748</c:v>
                </c:pt>
                <c:pt idx="464">
                  <c:v>1539.2634277343748</c:v>
                </c:pt>
                <c:pt idx="465">
                  <c:v>1539.2501220703098</c:v>
                </c:pt>
                <c:pt idx="466">
                  <c:v>1540.3536376953098</c:v>
                </c:pt>
                <c:pt idx="467">
                  <c:v>1561.221683427608</c:v>
                </c:pt>
                <c:pt idx="468">
                  <c:v>1568.952026367187</c:v>
                </c:pt>
                <c:pt idx="469">
                  <c:v>1567.3012050807181</c:v>
                </c:pt>
                <c:pt idx="470">
                  <c:v>1565.789916992187</c:v>
                </c:pt>
                <c:pt idx="471">
                  <c:v>1572.0678710937511</c:v>
                </c:pt>
                <c:pt idx="472">
                  <c:v>1583.2684326171848</c:v>
                </c:pt>
                <c:pt idx="473">
                  <c:v>1579.208984375</c:v>
                </c:pt>
                <c:pt idx="474">
                  <c:v>1591.7067871093761</c:v>
                </c:pt>
                <c:pt idx="475">
                  <c:v>1591.0721558195758</c:v>
                </c:pt>
                <c:pt idx="476">
                  <c:v>1591.755126953125</c:v>
                </c:pt>
                <c:pt idx="477">
                  <c:v>1586.1920166015598</c:v>
                </c:pt>
                <c:pt idx="478">
                  <c:v>1585.732788085937</c:v>
                </c:pt>
                <c:pt idx="479">
                  <c:v>1588.827026367187</c:v>
                </c:pt>
                <c:pt idx="480">
                  <c:v>1588.954467773437</c:v>
                </c:pt>
                <c:pt idx="481">
                  <c:v>1592.8747558593748</c:v>
                </c:pt>
                <c:pt idx="482">
                  <c:v>1592.897705078125</c:v>
                </c:pt>
                <c:pt idx="483">
                  <c:v>1593.7580566406261</c:v>
                </c:pt>
                <c:pt idx="484">
                  <c:v>1596.1002555957871</c:v>
                </c:pt>
                <c:pt idx="485">
                  <c:v>1596.7189941406261</c:v>
                </c:pt>
                <c:pt idx="486">
                  <c:v>1595.3122558593748</c:v>
                </c:pt>
                <c:pt idx="487">
                  <c:v>1597.6755449763898</c:v>
                </c:pt>
                <c:pt idx="488">
                  <c:v>1601.137084960937</c:v>
                </c:pt>
                <c:pt idx="489">
                  <c:v>1604.3291231626831</c:v>
                </c:pt>
                <c:pt idx="490">
                  <c:v>1609.559692382812</c:v>
                </c:pt>
                <c:pt idx="491">
                  <c:v>1622.5718483635208</c:v>
                </c:pt>
                <c:pt idx="492">
                  <c:v>1623.1645507812511</c:v>
                </c:pt>
                <c:pt idx="493">
                  <c:v>1614.1489257812511</c:v>
                </c:pt>
                <c:pt idx="494">
                  <c:v>1615.6015625</c:v>
                </c:pt>
                <c:pt idx="495">
                  <c:v>1617.9046630859411</c:v>
                </c:pt>
                <c:pt idx="496">
                  <c:v>1613.3074424814358</c:v>
                </c:pt>
                <c:pt idx="497">
                  <c:v>1615.4683837890661</c:v>
                </c:pt>
                <c:pt idx="498">
                  <c:v>1614.152904190714</c:v>
                </c:pt>
                <c:pt idx="499">
                  <c:v>1617.135620117187</c:v>
                </c:pt>
                <c:pt idx="500">
                  <c:v>1615.5337196472151</c:v>
                </c:pt>
                <c:pt idx="501">
                  <c:v>1615.9301757812623</c:v>
                </c:pt>
                <c:pt idx="502">
                  <c:v>1617.2282714843761</c:v>
                </c:pt>
                <c:pt idx="503">
                  <c:v>1617.3580322265598</c:v>
                </c:pt>
                <c:pt idx="504">
                  <c:v>1620.67236328125</c:v>
                </c:pt>
                <c:pt idx="505">
                  <c:v>1619.4724121093748</c:v>
                </c:pt>
                <c:pt idx="506">
                  <c:v>1623.1466325594008</c:v>
                </c:pt>
                <c:pt idx="507">
                  <c:v>1624.027099609375</c:v>
                </c:pt>
                <c:pt idx="508">
                  <c:v>1620.4980468749998</c:v>
                </c:pt>
                <c:pt idx="509">
                  <c:v>1619.982299804687</c:v>
                </c:pt>
                <c:pt idx="510">
                  <c:v>1620.1915082974294</c:v>
                </c:pt>
                <c:pt idx="511">
                  <c:v>1620.6558837890661</c:v>
                </c:pt>
                <c:pt idx="512">
                  <c:v>1620.7436523437511</c:v>
                </c:pt>
                <c:pt idx="513">
                  <c:v>1624.8232421874998</c:v>
                </c:pt>
                <c:pt idx="514">
                  <c:v>1623.3732910156248</c:v>
                </c:pt>
                <c:pt idx="515">
                  <c:v>1623.932672590857</c:v>
                </c:pt>
                <c:pt idx="516">
                  <c:v>1624.690551757812</c:v>
                </c:pt>
                <c:pt idx="517">
                  <c:v>1620.259155273437</c:v>
                </c:pt>
                <c:pt idx="518">
                  <c:v>1622.746215820312</c:v>
                </c:pt>
                <c:pt idx="519">
                  <c:v>1619.653564453125</c:v>
                </c:pt>
                <c:pt idx="520">
                  <c:v>1620.876831054687</c:v>
                </c:pt>
                <c:pt idx="521">
                  <c:v>1619.805786132812</c:v>
                </c:pt>
                <c:pt idx="522">
                  <c:v>1618.6085090851661</c:v>
                </c:pt>
                <c:pt idx="523">
                  <c:v>1620.098876953125</c:v>
                </c:pt>
                <c:pt idx="524">
                  <c:v>1622.9144287109348</c:v>
                </c:pt>
                <c:pt idx="525">
                  <c:v>1625.2747802734348</c:v>
                </c:pt>
                <c:pt idx="526">
                  <c:v>1623.794189453125</c:v>
                </c:pt>
                <c:pt idx="527">
                  <c:v>1623.0568847656261</c:v>
                </c:pt>
                <c:pt idx="528">
                  <c:v>1625.236206054687</c:v>
                </c:pt>
                <c:pt idx="529">
                  <c:v>1623.234008789062</c:v>
                </c:pt>
                <c:pt idx="530">
                  <c:v>1622.7997433416851</c:v>
                </c:pt>
                <c:pt idx="531">
                  <c:v>1626.70947265625</c:v>
                </c:pt>
                <c:pt idx="532">
                  <c:v>1628.9715576171911</c:v>
                </c:pt>
                <c:pt idx="533">
                  <c:v>1630.866313307147</c:v>
                </c:pt>
                <c:pt idx="534">
                  <c:v>1632.1601562499998</c:v>
                </c:pt>
                <c:pt idx="535">
                  <c:v>1631.446044921875</c:v>
                </c:pt>
                <c:pt idx="536">
                  <c:v>1634.8126220703098</c:v>
                </c:pt>
                <c:pt idx="537">
                  <c:v>1634.000732421875</c:v>
                </c:pt>
                <c:pt idx="538">
                  <c:v>1632.0681152343748</c:v>
                </c:pt>
                <c:pt idx="539">
                  <c:v>1634.0640869140598</c:v>
                </c:pt>
                <c:pt idx="540">
                  <c:v>1633.1797119402631</c:v>
                </c:pt>
                <c:pt idx="541">
                  <c:v>1637.0095214843761</c:v>
                </c:pt>
                <c:pt idx="542">
                  <c:v>1638.5734863281248</c:v>
                </c:pt>
                <c:pt idx="543">
                  <c:v>1640.318603515625</c:v>
                </c:pt>
                <c:pt idx="544">
                  <c:v>1639.3612060546848</c:v>
                </c:pt>
                <c:pt idx="545">
                  <c:v>1637.56298828125</c:v>
                </c:pt>
                <c:pt idx="546">
                  <c:v>1639.396606445312</c:v>
                </c:pt>
                <c:pt idx="547">
                  <c:v>1641.587646484375</c:v>
                </c:pt>
                <c:pt idx="548">
                  <c:v>1638.8361816406261</c:v>
                </c:pt>
                <c:pt idx="549">
                  <c:v>1640.414676720756</c:v>
                </c:pt>
                <c:pt idx="550">
                  <c:v>1642.158081054687</c:v>
                </c:pt>
                <c:pt idx="551">
                  <c:v>1639.1827392577995</c:v>
                </c:pt>
                <c:pt idx="552">
                  <c:v>1639.8029785156248</c:v>
                </c:pt>
                <c:pt idx="553">
                  <c:v>1640.432983398437</c:v>
                </c:pt>
                <c:pt idx="554">
                  <c:v>1641.0664062499998</c:v>
                </c:pt>
                <c:pt idx="555">
                  <c:v>1638.2165077789361</c:v>
                </c:pt>
                <c:pt idx="556">
                  <c:v>1640.9295654297007</c:v>
                </c:pt>
                <c:pt idx="557">
                  <c:v>1638.518798828125</c:v>
                </c:pt>
                <c:pt idx="558">
                  <c:v>1639.4980195857011</c:v>
                </c:pt>
                <c:pt idx="559">
                  <c:v>1641.81005859375</c:v>
                </c:pt>
                <c:pt idx="560">
                  <c:v>1642.9400634765661</c:v>
                </c:pt>
                <c:pt idx="561">
                  <c:v>1643.8740234374998</c:v>
                </c:pt>
                <c:pt idx="562">
                  <c:v>1645.7839355468748</c:v>
                </c:pt>
                <c:pt idx="563">
                  <c:v>1643.3525390625</c:v>
                </c:pt>
                <c:pt idx="564">
                  <c:v>1645.8156738281261</c:v>
                </c:pt>
                <c:pt idx="565">
                  <c:v>1645.7441406249998</c:v>
                </c:pt>
                <c:pt idx="566">
                  <c:v>1648.931518554687</c:v>
                </c:pt>
                <c:pt idx="567">
                  <c:v>1650.1494140624998</c:v>
                </c:pt>
                <c:pt idx="568">
                  <c:v>1651.2491455078098</c:v>
                </c:pt>
                <c:pt idx="569">
                  <c:v>1645.0964355468748</c:v>
                </c:pt>
                <c:pt idx="570">
                  <c:v>1643.7978515625011</c:v>
                </c:pt>
                <c:pt idx="571">
                  <c:v>1647.3198242187498</c:v>
                </c:pt>
                <c:pt idx="572">
                  <c:v>1645.955810546875</c:v>
                </c:pt>
                <c:pt idx="573">
                  <c:v>1648.9775664893787</c:v>
                </c:pt>
                <c:pt idx="574">
                  <c:v>1651.026733398437</c:v>
                </c:pt>
                <c:pt idx="575">
                  <c:v>1649.845854329885</c:v>
                </c:pt>
                <c:pt idx="576">
                  <c:v>1654.5603027343748</c:v>
                </c:pt>
                <c:pt idx="577">
                  <c:v>1652.0355224609411</c:v>
                </c:pt>
                <c:pt idx="578">
                  <c:v>1651.6938476562498</c:v>
                </c:pt>
                <c:pt idx="579">
                  <c:v>1653.114135742187</c:v>
                </c:pt>
                <c:pt idx="580">
                  <c:v>1655.3334960937498</c:v>
                </c:pt>
                <c:pt idx="581">
                  <c:v>1651.337890625</c:v>
                </c:pt>
                <c:pt idx="582">
                  <c:v>1654.6311035156248</c:v>
                </c:pt>
                <c:pt idx="583">
                  <c:v>1653.7558593750011</c:v>
                </c:pt>
                <c:pt idx="584">
                  <c:v>1654.2707519531261</c:v>
                </c:pt>
                <c:pt idx="585">
                  <c:v>1653.486328125</c:v>
                </c:pt>
                <c:pt idx="586">
                  <c:v>1649.7456054687623</c:v>
                </c:pt>
                <c:pt idx="587">
                  <c:v>1647.9758155622462</c:v>
                </c:pt>
                <c:pt idx="588">
                  <c:v>1651.6218262650848</c:v>
                </c:pt>
                <c:pt idx="589">
                  <c:v>1659.1746826171848</c:v>
                </c:pt>
                <c:pt idx="590">
                  <c:v>1655.349731445312</c:v>
                </c:pt>
                <c:pt idx="591">
                  <c:v>1651.869873046875</c:v>
                </c:pt>
                <c:pt idx="592">
                  <c:v>1652.3845510328649</c:v>
                </c:pt>
                <c:pt idx="593">
                  <c:v>1654.057373046875</c:v>
                </c:pt>
                <c:pt idx="594">
                  <c:v>1650.246826171875</c:v>
                </c:pt>
                <c:pt idx="595">
                  <c:v>1648.3173053629951</c:v>
                </c:pt>
                <c:pt idx="596">
                  <c:v>1648.6866455078098</c:v>
                </c:pt>
                <c:pt idx="597">
                  <c:v>1650.9699707031261</c:v>
                </c:pt>
                <c:pt idx="598">
                  <c:v>1652.110107421875</c:v>
                </c:pt>
                <c:pt idx="599">
                  <c:v>1653.849975585937</c:v>
                </c:pt>
                <c:pt idx="600">
                  <c:v>1651.58740234375</c:v>
                </c:pt>
                <c:pt idx="601">
                  <c:v>1651.126831054687</c:v>
                </c:pt>
                <c:pt idx="602">
                  <c:v>1653.1572265624998</c:v>
                </c:pt>
                <c:pt idx="603">
                  <c:v>1653.8180123711309</c:v>
                </c:pt>
                <c:pt idx="604">
                  <c:v>1655.045166015625</c:v>
                </c:pt>
                <c:pt idx="605">
                  <c:v>1654.128173828125</c:v>
                </c:pt>
                <c:pt idx="606">
                  <c:v>1657.20703125</c:v>
                </c:pt>
                <c:pt idx="607">
                  <c:v>1657.0605468749998</c:v>
                </c:pt>
                <c:pt idx="608">
                  <c:v>1654.8630371093748</c:v>
                </c:pt>
                <c:pt idx="609">
                  <c:v>1657.2923583984348</c:v>
                </c:pt>
                <c:pt idx="610">
                  <c:v>1656.448120117187</c:v>
                </c:pt>
                <c:pt idx="611">
                  <c:v>1655.2335205078098</c:v>
                </c:pt>
                <c:pt idx="612">
                  <c:v>1655.423590942343</c:v>
                </c:pt>
                <c:pt idx="613">
                  <c:v>1658.0834960937498</c:v>
                </c:pt>
                <c:pt idx="614">
                  <c:v>1659.3797607421911</c:v>
                </c:pt>
                <c:pt idx="615">
                  <c:v>1657.67529296875</c:v>
                </c:pt>
                <c:pt idx="616">
                  <c:v>1661.2330322265598</c:v>
                </c:pt>
                <c:pt idx="617">
                  <c:v>1660.6986083984348</c:v>
                </c:pt>
                <c:pt idx="618">
                  <c:v>1656.9005916541753</c:v>
                </c:pt>
                <c:pt idx="619">
                  <c:v>1658.0744628906248</c:v>
                </c:pt>
                <c:pt idx="620">
                  <c:v>1656.3068973071031</c:v>
                </c:pt>
                <c:pt idx="621">
                  <c:v>1658.36699462002</c:v>
                </c:pt>
                <c:pt idx="622">
                  <c:v>1670.0642089843748</c:v>
                </c:pt>
                <c:pt idx="623">
                  <c:v>1668.993774414062</c:v>
                </c:pt>
                <c:pt idx="624">
                  <c:v>1670.0681088312499</c:v>
                </c:pt>
                <c:pt idx="625">
                  <c:v>1670.298217773437</c:v>
                </c:pt>
                <c:pt idx="626">
                  <c:v>1668.5799068537578</c:v>
                </c:pt>
                <c:pt idx="627">
                  <c:v>1668.523559570312</c:v>
                </c:pt>
                <c:pt idx="628">
                  <c:v>1666.779532159969</c:v>
                </c:pt>
                <c:pt idx="629">
                  <c:v>1667.526000976562</c:v>
                </c:pt>
                <c:pt idx="630">
                  <c:v>1669.4287109375</c:v>
                </c:pt>
                <c:pt idx="631">
                  <c:v>1665.069091796875</c:v>
                </c:pt>
                <c:pt idx="632">
                  <c:v>1668.0213319898148</c:v>
                </c:pt>
                <c:pt idx="633">
                  <c:v>1668.8056640625011</c:v>
                </c:pt>
                <c:pt idx="634">
                  <c:v>1669.2476806640661</c:v>
                </c:pt>
                <c:pt idx="635">
                  <c:v>1666.5427246093748</c:v>
                </c:pt>
                <c:pt idx="636">
                  <c:v>1665.605590820312</c:v>
                </c:pt>
                <c:pt idx="637">
                  <c:v>1664.936279296875</c:v>
                </c:pt>
                <c:pt idx="638">
                  <c:v>1662.7722167968748</c:v>
                </c:pt>
                <c:pt idx="639">
                  <c:v>1663.819091796875</c:v>
                </c:pt>
                <c:pt idx="640">
                  <c:v>1660.871459960937</c:v>
                </c:pt>
                <c:pt idx="641">
                  <c:v>1663.800537109375</c:v>
                </c:pt>
                <c:pt idx="642">
                  <c:v>1664.516235351562</c:v>
                </c:pt>
                <c:pt idx="643">
                  <c:v>1657.485473632812</c:v>
                </c:pt>
                <c:pt idx="644">
                  <c:v>1657.248413085937</c:v>
                </c:pt>
                <c:pt idx="645">
                  <c:v>1655.587524414062</c:v>
                </c:pt>
                <c:pt idx="646">
                  <c:v>1657.9790039062511</c:v>
                </c:pt>
                <c:pt idx="647">
                  <c:v>1657.7280273437511</c:v>
                </c:pt>
                <c:pt idx="648">
                  <c:v>1663.835693359375</c:v>
                </c:pt>
                <c:pt idx="649">
                  <c:v>1662.710205078125</c:v>
                </c:pt>
                <c:pt idx="650">
                  <c:v>1661.92333984375</c:v>
                </c:pt>
                <c:pt idx="651">
                  <c:v>1659.309692382812</c:v>
                </c:pt>
                <c:pt idx="652">
                  <c:v>1662.490966796875</c:v>
                </c:pt>
                <c:pt idx="653">
                  <c:v>1660.3579287334628</c:v>
                </c:pt>
                <c:pt idx="654">
                  <c:v>1656.810913085937</c:v>
                </c:pt>
                <c:pt idx="655">
                  <c:v>1657.6134033203098</c:v>
                </c:pt>
                <c:pt idx="656">
                  <c:v>1652.8003368699958</c:v>
                </c:pt>
                <c:pt idx="657">
                  <c:v>1653.1439208984245</c:v>
                </c:pt>
                <c:pt idx="658">
                  <c:v>1651.217407226562</c:v>
                </c:pt>
                <c:pt idx="659">
                  <c:v>1653.900268554687</c:v>
                </c:pt>
                <c:pt idx="660">
                  <c:v>1650.969482421875</c:v>
                </c:pt>
                <c:pt idx="661">
                  <c:v>1653.13720703125</c:v>
                </c:pt>
                <c:pt idx="662">
                  <c:v>1650.252075195312</c:v>
                </c:pt>
                <c:pt idx="663">
                  <c:v>1647.9075927734411</c:v>
                </c:pt>
                <c:pt idx="664">
                  <c:v>1650.4184570312511</c:v>
                </c:pt>
                <c:pt idx="665">
                  <c:v>1644.8743588136692</c:v>
                </c:pt>
                <c:pt idx="666">
                  <c:v>1642.9169921875011</c:v>
                </c:pt>
                <c:pt idx="667">
                  <c:v>1643.9169921875011</c:v>
                </c:pt>
                <c:pt idx="668">
                  <c:v>1647.6933593749998</c:v>
                </c:pt>
                <c:pt idx="669">
                  <c:v>1647.2844238281248</c:v>
                </c:pt>
                <c:pt idx="670">
                  <c:v>1645.338134765625</c:v>
                </c:pt>
                <c:pt idx="671">
                  <c:v>1644.686253397572</c:v>
                </c:pt>
                <c:pt idx="672">
                  <c:v>1646.6528320312498</c:v>
                </c:pt>
                <c:pt idx="673">
                  <c:v>1647.6384277343748</c:v>
                </c:pt>
                <c:pt idx="674">
                  <c:v>1646.003051757812</c:v>
                </c:pt>
                <c:pt idx="675">
                  <c:v>1661.494995117187</c:v>
                </c:pt>
                <c:pt idx="676">
                  <c:v>1649.328002929687</c:v>
                </c:pt>
                <c:pt idx="677">
                  <c:v>1644.8806152343748</c:v>
                </c:pt>
                <c:pt idx="678">
                  <c:v>1649.54638671875</c:v>
                </c:pt>
                <c:pt idx="679">
                  <c:v>1647.1431884765598</c:v>
                </c:pt>
                <c:pt idx="680">
                  <c:v>1644.040649414062</c:v>
                </c:pt>
                <c:pt idx="681">
                  <c:v>1644.1484374999998</c:v>
                </c:pt>
                <c:pt idx="682">
                  <c:v>1643.172729492187</c:v>
                </c:pt>
                <c:pt idx="683">
                  <c:v>1641.2957899135561</c:v>
                </c:pt>
                <c:pt idx="684">
                  <c:v>1642.613647460937</c:v>
                </c:pt>
                <c:pt idx="685">
                  <c:v>1641.6960449218748</c:v>
                </c:pt>
                <c:pt idx="686">
                  <c:v>1643.2860107421911</c:v>
                </c:pt>
                <c:pt idx="687">
                  <c:v>1641.567016601562</c:v>
                </c:pt>
                <c:pt idx="688">
                  <c:v>1640.4951171875011</c:v>
                </c:pt>
                <c:pt idx="689">
                  <c:v>1637.4189453125</c:v>
                </c:pt>
                <c:pt idx="690">
                  <c:v>1637.441162109375</c:v>
                </c:pt>
                <c:pt idx="691">
                  <c:v>1634.0524902343627</c:v>
                </c:pt>
                <c:pt idx="692">
                  <c:v>1631.254150390625</c:v>
                </c:pt>
                <c:pt idx="693">
                  <c:v>1634.4577636718761</c:v>
                </c:pt>
                <c:pt idx="694">
                  <c:v>1634.2796630859411</c:v>
                </c:pt>
                <c:pt idx="695">
                  <c:v>1633.3193359374998</c:v>
                </c:pt>
                <c:pt idx="696">
                  <c:v>1636.3525390625</c:v>
                </c:pt>
                <c:pt idx="697">
                  <c:v>1635.5472412109348</c:v>
                </c:pt>
                <c:pt idx="698">
                  <c:v>1636.852783203125</c:v>
                </c:pt>
                <c:pt idx="699">
                  <c:v>1639.999267578125</c:v>
                </c:pt>
                <c:pt idx="700">
                  <c:v>1639.7236019250561</c:v>
                </c:pt>
                <c:pt idx="701">
                  <c:v>1636.223876953125</c:v>
                </c:pt>
                <c:pt idx="702">
                  <c:v>1637.756103515625</c:v>
                </c:pt>
                <c:pt idx="703">
                  <c:v>1638.2344970703098</c:v>
                </c:pt>
                <c:pt idx="704">
                  <c:v>1628.6621885319976</c:v>
                </c:pt>
                <c:pt idx="705">
                  <c:v>1629.126586914062</c:v>
                </c:pt>
                <c:pt idx="706">
                  <c:v>1630.6849365234245</c:v>
                </c:pt>
                <c:pt idx="707">
                  <c:v>1636.0286753353</c:v>
                </c:pt>
                <c:pt idx="708">
                  <c:v>1639.504516601562</c:v>
                </c:pt>
                <c:pt idx="709">
                  <c:v>1637.26904296875</c:v>
                </c:pt>
                <c:pt idx="710">
                  <c:v>1637.510986328125</c:v>
                </c:pt>
                <c:pt idx="711">
                  <c:v>1633.9904785156248</c:v>
                </c:pt>
                <c:pt idx="712">
                  <c:v>1633.960971369328</c:v>
                </c:pt>
                <c:pt idx="713">
                  <c:v>1634.4320068359348</c:v>
                </c:pt>
                <c:pt idx="714">
                  <c:v>1635.23193359375</c:v>
                </c:pt>
                <c:pt idx="715">
                  <c:v>1636.1337890625</c:v>
                </c:pt>
                <c:pt idx="716">
                  <c:v>1636.72265625</c:v>
                </c:pt>
                <c:pt idx="717">
                  <c:v>1638.552001953125</c:v>
                </c:pt>
                <c:pt idx="718">
                  <c:v>1632.6080322265598</c:v>
                </c:pt>
                <c:pt idx="719">
                  <c:v>1636.5073242187498</c:v>
                </c:pt>
                <c:pt idx="720">
                  <c:v>1631.0733642577995</c:v>
                </c:pt>
                <c:pt idx="721">
                  <c:v>1630.5183105468748</c:v>
                </c:pt>
                <c:pt idx="722">
                  <c:v>1638.2019042968748</c:v>
                </c:pt>
                <c:pt idx="723">
                  <c:v>1635.7508544921911</c:v>
                </c:pt>
                <c:pt idx="724">
                  <c:v>1636.609985351562</c:v>
                </c:pt>
                <c:pt idx="725">
                  <c:v>1634.773803710937</c:v>
                </c:pt>
                <c:pt idx="726">
                  <c:v>1637.2142333984348</c:v>
                </c:pt>
                <c:pt idx="727">
                  <c:v>1634.0920410156248</c:v>
                </c:pt>
                <c:pt idx="728">
                  <c:v>1633.1064453124998</c:v>
                </c:pt>
                <c:pt idx="729">
                  <c:v>1635.937622070312</c:v>
                </c:pt>
                <c:pt idx="730">
                  <c:v>1633.5146484374998</c:v>
                </c:pt>
                <c:pt idx="731">
                  <c:v>1633.2250976562511</c:v>
                </c:pt>
                <c:pt idx="732">
                  <c:v>1631.0545654296911</c:v>
                </c:pt>
                <c:pt idx="733">
                  <c:v>1632.9468994140661</c:v>
                </c:pt>
                <c:pt idx="734">
                  <c:v>1631.075317382812</c:v>
                </c:pt>
                <c:pt idx="735">
                  <c:v>1633.3929443359245</c:v>
                </c:pt>
                <c:pt idx="736">
                  <c:v>1630.401123046875</c:v>
                </c:pt>
                <c:pt idx="737">
                  <c:v>1634.5383300781248</c:v>
                </c:pt>
                <c:pt idx="738">
                  <c:v>1631.881469726562</c:v>
                </c:pt>
                <c:pt idx="739">
                  <c:v>1631.357666015625</c:v>
                </c:pt>
                <c:pt idx="740">
                  <c:v>1627.8363509856711</c:v>
                </c:pt>
                <c:pt idx="741">
                  <c:v>1629.6862792968748</c:v>
                </c:pt>
                <c:pt idx="742">
                  <c:v>1633.195190429687</c:v>
                </c:pt>
                <c:pt idx="743">
                  <c:v>1632.346313476562</c:v>
                </c:pt>
                <c:pt idx="744">
                  <c:v>1627.454833984375</c:v>
                </c:pt>
                <c:pt idx="745">
                  <c:v>1626.936279296875</c:v>
                </c:pt>
                <c:pt idx="746">
                  <c:v>1625.7220458984348</c:v>
                </c:pt>
                <c:pt idx="747">
                  <c:v>1629.3103027343748</c:v>
                </c:pt>
                <c:pt idx="748">
                  <c:v>1624.1779785156248</c:v>
                </c:pt>
                <c:pt idx="749">
                  <c:v>1624.3730468749877</c:v>
                </c:pt>
                <c:pt idx="750">
                  <c:v>1621.5020262689548</c:v>
                </c:pt>
                <c:pt idx="751">
                  <c:v>1626.9926757812623</c:v>
                </c:pt>
                <c:pt idx="752">
                  <c:v>1631.3903808593627</c:v>
                </c:pt>
                <c:pt idx="753">
                  <c:v>1626.9698486328098</c:v>
                </c:pt>
                <c:pt idx="754">
                  <c:v>1624.964599609375</c:v>
                </c:pt>
                <c:pt idx="755">
                  <c:v>1622.429809570312</c:v>
                </c:pt>
                <c:pt idx="756">
                  <c:v>1624.477172851562</c:v>
                </c:pt>
                <c:pt idx="757">
                  <c:v>1625.653564453125</c:v>
                </c:pt>
                <c:pt idx="758">
                  <c:v>1622.633666992187</c:v>
                </c:pt>
                <c:pt idx="759">
                  <c:v>1622.1467040009259</c:v>
                </c:pt>
                <c:pt idx="760">
                  <c:v>1622.903686523437</c:v>
                </c:pt>
                <c:pt idx="761">
                  <c:v>1624.1542968749877</c:v>
                </c:pt>
                <c:pt idx="762">
                  <c:v>1627.221801757812</c:v>
                </c:pt>
                <c:pt idx="763">
                  <c:v>1622.2823486327995</c:v>
                </c:pt>
                <c:pt idx="764">
                  <c:v>1622.712890625</c:v>
                </c:pt>
                <c:pt idx="765">
                  <c:v>1622.5065917968761</c:v>
                </c:pt>
                <c:pt idx="766">
                  <c:v>1622.7647705078098</c:v>
                </c:pt>
                <c:pt idx="767">
                  <c:v>1623.266723632812</c:v>
                </c:pt>
                <c:pt idx="768">
                  <c:v>1622.9571533203161</c:v>
                </c:pt>
                <c:pt idx="769">
                  <c:v>1622.4377441406261</c:v>
                </c:pt>
                <c:pt idx="770">
                  <c:v>1621.1260431727101</c:v>
                </c:pt>
                <c:pt idx="771">
                  <c:v>1619.924560546875</c:v>
                </c:pt>
                <c:pt idx="772">
                  <c:v>1622.6340332031248</c:v>
                </c:pt>
                <c:pt idx="773">
                  <c:v>1622.1175537109411</c:v>
                </c:pt>
                <c:pt idx="774">
                  <c:v>1617.420270903656</c:v>
                </c:pt>
                <c:pt idx="775">
                  <c:v>1616.7486572265661</c:v>
                </c:pt>
                <c:pt idx="776">
                  <c:v>1616.0126953125</c:v>
                </c:pt>
                <c:pt idx="777">
                  <c:v>1615.410888671875</c:v>
                </c:pt>
                <c:pt idx="778">
                  <c:v>1616.539672851562</c:v>
                </c:pt>
                <c:pt idx="779">
                  <c:v>1613.5783781873358</c:v>
                </c:pt>
                <c:pt idx="780">
                  <c:v>1615.1596679687511</c:v>
                </c:pt>
                <c:pt idx="781">
                  <c:v>1612.835693359375</c:v>
                </c:pt>
                <c:pt idx="782">
                  <c:v>1615.302368164062</c:v>
                </c:pt>
                <c:pt idx="783">
                  <c:v>1617.4899902343748</c:v>
                </c:pt>
                <c:pt idx="784">
                  <c:v>1616.8148193359348</c:v>
                </c:pt>
                <c:pt idx="785">
                  <c:v>1616.279174804687</c:v>
                </c:pt>
                <c:pt idx="786">
                  <c:v>1616.3559570312511</c:v>
                </c:pt>
                <c:pt idx="787">
                  <c:v>1613.295166015625</c:v>
                </c:pt>
                <c:pt idx="788">
                  <c:v>1609.6989746093748</c:v>
                </c:pt>
                <c:pt idx="789">
                  <c:v>1612.7888183593748</c:v>
                </c:pt>
                <c:pt idx="790">
                  <c:v>1609.020629882812</c:v>
                </c:pt>
                <c:pt idx="791">
                  <c:v>1606.111083984375</c:v>
                </c:pt>
                <c:pt idx="792">
                  <c:v>1606.75</c:v>
                </c:pt>
                <c:pt idx="793">
                  <c:v>1607.27490234375</c:v>
                </c:pt>
                <c:pt idx="794">
                  <c:v>1607.911865234375</c:v>
                </c:pt>
                <c:pt idx="795">
                  <c:v>1611.828125</c:v>
                </c:pt>
                <c:pt idx="796">
                  <c:v>1608.536376953125</c:v>
                </c:pt>
                <c:pt idx="797">
                  <c:v>1604.7503662109348</c:v>
                </c:pt>
                <c:pt idx="798">
                  <c:v>1604.0013922347098</c:v>
                </c:pt>
                <c:pt idx="799">
                  <c:v>1604.208374023437</c:v>
                </c:pt>
                <c:pt idx="800">
                  <c:v>1602.795166015625</c:v>
                </c:pt>
                <c:pt idx="801">
                  <c:v>1602.098754882812</c:v>
                </c:pt>
                <c:pt idx="802">
                  <c:v>1602.5405273437511</c:v>
                </c:pt>
                <c:pt idx="803">
                  <c:v>1604.19287109375</c:v>
                </c:pt>
                <c:pt idx="804">
                  <c:v>1605.9539794921911</c:v>
                </c:pt>
                <c:pt idx="805">
                  <c:v>1604.156860351562</c:v>
                </c:pt>
                <c:pt idx="806">
                  <c:v>1604.710083007812</c:v>
                </c:pt>
                <c:pt idx="807">
                  <c:v>1600.732666015625</c:v>
                </c:pt>
                <c:pt idx="808">
                  <c:v>1608.3078613281261</c:v>
                </c:pt>
                <c:pt idx="809">
                  <c:v>1606.495886712403</c:v>
                </c:pt>
                <c:pt idx="810">
                  <c:v>1604.3841593095228</c:v>
                </c:pt>
                <c:pt idx="811">
                  <c:v>1602.1815185546848</c:v>
                </c:pt>
                <c:pt idx="812">
                  <c:v>1598.71208735045</c:v>
                </c:pt>
                <c:pt idx="813">
                  <c:v>1603.901977539062</c:v>
                </c:pt>
                <c:pt idx="814">
                  <c:v>1603.085276242015</c:v>
                </c:pt>
                <c:pt idx="815">
                  <c:v>1604.0100097656261</c:v>
                </c:pt>
                <c:pt idx="816">
                  <c:v>1600.916748046875</c:v>
                </c:pt>
                <c:pt idx="817">
                  <c:v>1600.712890625</c:v>
                </c:pt>
                <c:pt idx="818">
                  <c:v>1600.6268108739998</c:v>
                </c:pt>
                <c:pt idx="819">
                  <c:v>1601.6190185546848</c:v>
                </c:pt>
                <c:pt idx="820">
                  <c:v>1599.966186523437</c:v>
                </c:pt>
                <c:pt idx="821">
                  <c:v>1601.7285156250011</c:v>
                </c:pt>
                <c:pt idx="822">
                  <c:v>1597.3564453124998</c:v>
                </c:pt>
                <c:pt idx="823">
                  <c:v>1599.1429443359245</c:v>
                </c:pt>
                <c:pt idx="824">
                  <c:v>1599.1416015625</c:v>
                </c:pt>
                <c:pt idx="825">
                  <c:v>1596.3706054687511</c:v>
                </c:pt>
                <c:pt idx="826">
                  <c:v>1594.786376953125</c:v>
                </c:pt>
                <c:pt idx="827">
                  <c:v>1603.944213867187</c:v>
                </c:pt>
                <c:pt idx="828">
                  <c:v>1600.708984375</c:v>
                </c:pt>
                <c:pt idx="829">
                  <c:v>1603.1907958984348</c:v>
                </c:pt>
                <c:pt idx="830">
                  <c:v>1598.576538085937</c:v>
                </c:pt>
                <c:pt idx="831">
                  <c:v>1596.9212356330941</c:v>
                </c:pt>
                <c:pt idx="832">
                  <c:v>1600.6074218749998</c:v>
                </c:pt>
                <c:pt idx="833">
                  <c:v>1599.0144042968627</c:v>
                </c:pt>
                <c:pt idx="834">
                  <c:v>1599.1885989528278</c:v>
                </c:pt>
                <c:pt idx="835">
                  <c:v>1601.2675781250011</c:v>
                </c:pt>
                <c:pt idx="836">
                  <c:v>1602.0339355468748</c:v>
                </c:pt>
                <c:pt idx="837">
                  <c:v>1598.672888903285</c:v>
                </c:pt>
                <c:pt idx="838">
                  <c:v>1598.8708496093748</c:v>
                </c:pt>
                <c:pt idx="839">
                  <c:v>1597.4564208984348</c:v>
                </c:pt>
                <c:pt idx="840">
                  <c:v>1597.6826171875</c:v>
                </c:pt>
                <c:pt idx="841">
                  <c:v>1598.665283203125</c:v>
                </c:pt>
                <c:pt idx="842">
                  <c:v>1591.9051513672007</c:v>
                </c:pt>
                <c:pt idx="843">
                  <c:v>1597.0355224609411</c:v>
                </c:pt>
                <c:pt idx="844">
                  <c:v>1597.6398925781248</c:v>
                </c:pt>
                <c:pt idx="845">
                  <c:v>1598.1881103515598</c:v>
                </c:pt>
                <c:pt idx="846">
                  <c:v>1601.1439208984245</c:v>
                </c:pt>
                <c:pt idx="847">
                  <c:v>1599.7087402343748</c:v>
                </c:pt>
                <c:pt idx="848">
                  <c:v>1597.2374267578098</c:v>
                </c:pt>
                <c:pt idx="849">
                  <c:v>1598.2055664062623</c:v>
                </c:pt>
                <c:pt idx="850">
                  <c:v>1594.741455078125</c:v>
                </c:pt>
                <c:pt idx="851">
                  <c:v>1601.3967285156248</c:v>
                </c:pt>
                <c:pt idx="852">
                  <c:v>1598.471069335937</c:v>
                </c:pt>
                <c:pt idx="853">
                  <c:v>1594.3077392578098</c:v>
                </c:pt>
                <c:pt idx="854">
                  <c:v>1594.8272705078098</c:v>
                </c:pt>
                <c:pt idx="855">
                  <c:v>1597.7891845703098</c:v>
                </c:pt>
                <c:pt idx="856">
                  <c:v>1594.3638533665041</c:v>
                </c:pt>
                <c:pt idx="857">
                  <c:v>1596.7114257812511</c:v>
                </c:pt>
                <c:pt idx="858">
                  <c:v>1593.2979581472509</c:v>
                </c:pt>
                <c:pt idx="859">
                  <c:v>1593.4265136718761</c:v>
                </c:pt>
                <c:pt idx="860">
                  <c:v>1592.145263671875</c:v>
                </c:pt>
                <c:pt idx="861">
                  <c:v>1594.0168457031261</c:v>
                </c:pt>
                <c:pt idx="862">
                  <c:v>1591.8359375</c:v>
                </c:pt>
                <c:pt idx="863">
                  <c:v>1594.274169921875</c:v>
                </c:pt>
                <c:pt idx="864">
                  <c:v>1594.0700683593748</c:v>
                </c:pt>
                <c:pt idx="865">
                  <c:v>1592.769409179687</c:v>
                </c:pt>
                <c:pt idx="866">
                  <c:v>1586.865888473807</c:v>
                </c:pt>
                <c:pt idx="867">
                  <c:v>1591.1647949218748</c:v>
                </c:pt>
                <c:pt idx="868">
                  <c:v>1592.2359619140661</c:v>
                </c:pt>
                <c:pt idx="869">
                  <c:v>1589.5107421875</c:v>
                </c:pt>
                <c:pt idx="870">
                  <c:v>1592.8848876953098</c:v>
                </c:pt>
                <c:pt idx="871">
                  <c:v>1593.627807617187</c:v>
                </c:pt>
                <c:pt idx="872">
                  <c:v>1591.7392445799646</c:v>
                </c:pt>
                <c:pt idx="873">
                  <c:v>1591.9777832031261</c:v>
                </c:pt>
                <c:pt idx="874">
                  <c:v>1593.3537597656261</c:v>
                </c:pt>
                <c:pt idx="875">
                  <c:v>1589.3964843749998</c:v>
                </c:pt>
                <c:pt idx="876">
                  <c:v>1591.03515625</c:v>
                </c:pt>
                <c:pt idx="877">
                  <c:v>1589.748413085937</c:v>
                </c:pt>
                <c:pt idx="878">
                  <c:v>1589.1967773437511</c:v>
                </c:pt>
                <c:pt idx="879">
                  <c:v>1591.60498046875</c:v>
                </c:pt>
                <c:pt idx="880">
                  <c:v>1588.9477539062623</c:v>
                </c:pt>
                <c:pt idx="881">
                  <c:v>1588.9190673828161</c:v>
                </c:pt>
                <c:pt idx="882">
                  <c:v>1588.7359619140661</c:v>
                </c:pt>
                <c:pt idx="883">
                  <c:v>1586.094970703125</c:v>
                </c:pt>
                <c:pt idx="884">
                  <c:v>1586.9439697265661</c:v>
                </c:pt>
                <c:pt idx="885">
                  <c:v>1584.4632568359348</c:v>
                </c:pt>
                <c:pt idx="886">
                  <c:v>1585.7775878906261</c:v>
                </c:pt>
                <c:pt idx="887">
                  <c:v>1587.787231445312</c:v>
                </c:pt>
                <c:pt idx="888">
                  <c:v>1584.9814453124998</c:v>
                </c:pt>
                <c:pt idx="889">
                  <c:v>1587.128051757812</c:v>
                </c:pt>
                <c:pt idx="890">
                  <c:v>1587.247233348148</c:v>
                </c:pt>
                <c:pt idx="891">
                  <c:v>1590.018188476562</c:v>
                </c:pt>
                <c:pt idx="892">
                  <c:v>1587.68798828125</c:v>
                </c:pt>
                <c:pt idx="893">
                  <c:v>1592.9327392578098</c:v>
                </c:pt>
                <c:pt idx="894">
                  <c:v>1589.363159179687</c:v>
                </c:pt>
                <c:pt idx="895">
                  <c:v>1585.2731196739599</c:v>
                </c:pt>
                <c:pt idx="896">
                  <c:v>1588.357543945312</c:v>
                </c:pt>
                <c:pt idx="897">
                  <c:v>1581.484985351562</c:v>
                </c:pt>
                <c:pt idx="898">
                  <c:v>1581.9628107014159</c:v>
                </c:pt>
                <c:pt idx="899">
                  <c:v>1585.9052734375011</c:v>
                </c:pt>
                <c:pt idx="900">
                  <c:v>1583.749389648437</c:v>
                </c:pt>
                <c:pt idx="901">
                  <c:v>1583.031860351562</c:v>
                </c:pt>
                <c:pt idx="902">
                  <c:v>1584.44384765625</c:v>
                </c:pt>
                <c:pt idx="903">
                  <c:v>1580.98828125</c:v>
                </c:pt>
                <c:pt idx="904">
                  <c:v>1581.1169433593748</c:v>
                </c:pt>
                <c:pt idx="905">
                  <c:v>1580.8591308593627</c:v>
                </c:pt>
                <c:pt idx="906">
                  <c:v>1580.491821289062</c:v>
                </c:pt>
                <c:pt idx="907">
                  <c:v>1582.607666015625</c:v>
                </c:pt>
                <c:pt idx="908">
                  <c:v>1580.226608841446</c:v>
                </c:pt>
                <c:pt idx="909">
                  <c:v>1580.188720703125</c:v>
                </c:pt>
                <c:pt idx="910">
                  <c:v>1580.548950195312</c:v>
                </c:pt>
                <c:pt idx="911">
                  <c:v>1580.360229492187</c:v>
                </c:pt>
                <c:pt idx="912">
                  <c:v>1578.772583007812</c:v>
                </c:pt>
                <c:pt idx="913">
                  <c:v>1580.7573242187498</c:v>
                </c:pt>
                <c:pt idx="914">
                  <c:v>1580.962890625</c:v>
                </c:pt>
                <c:pt idx="915">
                  <c:v>1579.3898925781248</c:v>
                </c:pt>
                <c:pt idx="916">
                  <c:v>1581.0499267578098</c:v>
                </c:pt>
                <c:pt idx="917">
                  <c:v>1582.1594238281248</c:v>
                </c:pt>
                <c:pt idx="918">
                  <c:v>1576.2453613281261</c:v>
                </c:pt>
                <c:pt idx="919">
                  <c:v>1578.2705078125</c:v>
                </c:pt>
                <c:pt idx="920">
                  <c:v>1585.030639648437</c:v>
                </c:pt>
                <c:pt idx="921">
                  <c:v>1575.4622802734348</c:v>
                </c:pt>
                <c:pt idx="922">
                  <c:v>1575.830688476562</c:v>
                </c:pt>
                <c:pt idx="923">
                  <c:v>1583.01318359375</c:v>
                </c:pt>
                <c:pt idx="924">
                  <c:v>1580.8445613793508</c:v>
                </c:pt>
                <c:pt idx="925">
                  <c:v>1573.312133789062</c:v>
                </c:pt>
                <c:pt idx="926">
                  <c:v>1576.9711914062511</c:v>
                </c:pt>
                <c:pt idx="927">
                  <c:v>1573.2972503989158</c:v>
                </c:pt>
                <c:pt idx="928">
                  <c:v>1574.160766601562</c:v>
                </c:pt>
                <c:pt idx="929">
                  <c:v>1573.295166015625</c:v>
                </c:pt>
                <c:pt idx="930">
                  <c:v>1575.442016601562</c:v>
                </c:pt>
                <c:pt idx="931">
                  <c:v>1570.4116210937511</c:v>
                </c:pt>
                <c:pt idx="932">
                  <c:v>1574.73388671875</c:v>
                </c:pt>
                <c:pt idx="933">
                  <c:v>1571.6614990234348</c:v>
                </c:pt>
                <c:pt idx="934">
                  <c:v>1574.3284912109348</c:v>
                </c:pt>
                <c:pt idx="935">
                  <c:v>1570.212646484375</c:v>
                </c:pt>
                <c:pt idx="936">
                  <c:v>1569.001831054687</c:v>
                </c:pt>
                <c:pt idx="937">
                  <c:v>1564.438232421875</c:v>
                </c:pt>
                <c:pt idx="938">
                  <c:v>1563.453002929687</c:v>
                </c:pt>
                <c:pt idx="939">
                  <c:v>1562.2360839843761</c:v>
                </c:pt>
                <c:pt idx="940">
                  <c:v>1560.6593017578098</c:v>
                </c:pt>
                <c:pt idx="941">
                  <c:v>1565.73291015625</c:v>
                </c:pt>
                <c:pt idx="942">
                  <c:v>1563.201538085937</c:v>
                </c:pt>
                <c:pt idx="943">
                  <c:v>1561.65673828125</c:v>
                </c:pt>
                <c:pt idx="944">
                  <c:v>1558.81494140625</c:v>
                </c:pt>
                <c:pt idx="945">
                  <c:v>1558.3305664062511</c:v>
                </c:pt>
                <c:pt idx="946">
                  <c:v>1558.811157226562</c:v>
                </c:pt>
                <c:pt idx="947">
                  <c:v>1562.1142578124998</c:v>
                </c:pt>
                <c:pt idx="948">
                  <c:v>1555.761005866261</c:v>
                </c:pt>
                <c:pt idx="949">
                  <c:v>1551.7406343211021</c:v>
                </c:pt>
                <c:pt idx="950">
                  <c:v>1551.324584960937</c:v>
                </c:pt>
                <c:pt idx="951">
                  <c:v>1552.577236475277</c:v>
                </c:pt>
                <c:pt idx="952">
                  <c:v>1553.941162109375</c:v>
                </c:pt>
                <c:pt idx="953">
                  <c:v>1554.3640136718748</c:v>
                </c:pt>
                <c:pt idx="954">
                  <c:v>1549.861855567874</c:v>
                </c:pt>
                <c:pt idx="955">
                  <c:v>1550.810180664062</c:v>
                </c:pt>
                <c:pt idx="956">
                  <c:v>1553.276123046875</c:v>
                </c:pt>
                <c:pt idx="957">
                  <c:v>1552.1046950153998</c:v>
                </c:pt>
                <c:pt idx="958">
                  <c:v>1552.403686523437</c:v>
                </c:pt>
                <c:pt idx="959">
                  <c:v>1552.096069335937</c:v>
                </c:pt>
                <c:pt idx="960">
                  <c:v>1550.710083007812</c:v>
                </c:pt>
                <c:pt idx="961">
                  <c:v>1550.931518554687</c:v>
                </c:pt>
                <c:pt idx="962">
                  <c:v>1550.020874023437</c:v>
                </c:pt>
                <c:pt idx="963">
                  <c:v>1552.1313476562498</c:v>
                </c:pt>
                <c:pt idx="964">
                  <c:v>1550.8846435546848</c:v>
                </c:pt>
                <c:pt idx="965">
                  <c:v>1549.723876953125</c:v>
                </c:pt>
                <c:pt idx="966">
                  <c:v>1551.08251953125</c:v>
                </c:pt>
                <c:pt idx="967">
                  <c:v>1553.1190185546848</c:v>
                </c:pt>
                <c:pt idx="968">
                  <c:v>1551.5269511988031</c:v>
                </c:pt>
                <c:pt idx="969">
                  <c:v>1555.69970703125</c:v>
                </c:pt>
                <c:pt idx="970">
                  <c:v>1557.54296875</c:v>
                </c:pt>
                <c:pt idx="971">
                  <c:v>1555.75244140625</c:v>
                </c:pt>
                <c:pt idx="972">
                  <c:v>1558.205932617187</c:v>
                </c:pt>
                <c:pt idx="973">
                  <c:v>1561.7460937500011</c:v>
                </c:pt>
                <c:pt idx="974">
                  <c:v>1560.8524169921848</c:v>
                </c:pt>
                <c:pt idx="975">
                  <c:v>1558.0814208984245</c:v>
                </c:pt>
                <c:pt idx="976">
                  <c:v>1561.252197265625</c:v>
                </c:pt>
                <c:pt idx="977">
                  <c:v>1564.195678710937</c:v>
                </c:pt>
                <c:pt idx="978">
                  <c:v>1563.8779279227031</c:v>
                </c:pt>
                <c:pt idx="979">
                  <c:v>1566.4339599609411</c:v>
                </c:pt>
                <c:pt idx="980">
                  <c:v>1565.0196533203161</c:v>
                </c:pt>
                <c:pt idx="981">
                  <c:v>1566.238037109375</c:v>
                </c:pt>
                <c:pt idx="982">
                  <c:v>1565.549682617187</c:v>
                </c:pt>
                <c:pt idx="983">
                  <c:v>1574.0100097656261</c:v>
                </c:pt>
                <c:pt idx="984">
                  <c:v>1580.442626953125</c:v>
                </c:pt>
                <c:pt idx="985">
                  <c:v>1579.294189453125</c:v>
                </c:pt>
                <c:pt idx="986">
                  <c:v>1568.5708007812511</c:v>
                </c:pt>
                <c:pt idx="987">
                  <c:v>1569.5343017578098</c:v>
                </c:pt>
                <c:pt idx="988">
                  <c:v>1569.548706054687</c:v>
                </c:pt>
                <c:pt idx="989">
                  <c:v>1576.38818359375</c:v>
                </c:pt>
                <c:pt idx="990">
                  <c:v>1577.176025390625</c:v>
                </c:pt>
                <c:pt idx="991">
                  <c:v>1577.0424914274408</c:v>
                </c:pt>
                <c:pt idx="992">
                  <c:v>1579.7277832031261</c:v>
                </c:pt>
                <c:pt idx="993">
                  <c:v>1584.348022460937</c:v>
                </c:pt>
                <c:pt idx="994">
                  <c:v>1578.9913330078098</c:v>
                </c:pt>
                <c:pt idx="995">
                  <c:v>1578.849243164062</c:v>
                </c:pt>
                <c:pt idx="996">
                  <c:v>1582.9079589843761</c:v>
                </c:pt>
                <c:pt idx="997">
                  <c:v>1580.3541259765598</c:v>
                </c:pt>
                <c:pt idx="998">
                  <c:v>1581.374633789062</c:v>
                </c:pt>
                <c:pt idx="999">
                  <c:v>1580.6611328124877</c:v>
                </c:pt>
                <c:pt idx="1000">
                  <c:v>1582.938232421875</c:v>
                </c:pt>
                <c:pt idx="1001">
                  <c:v>1587.57373046875</c:v>
                </c:pt>
                <c:pt idx="1002">
                  <c:v>1591.621704101562</c:v>
                </c:pt>
                <c:pt idx="1003">
                  <c:v>1592.6442324022678</c:v>
                </c:pt>
                <c:pt idx="1004">
                  <c:v>1595.166625976562</c:v>
                </c:pt>
                <c:pt idx="1005">
                  <c:v>1599.77197265625</c:v>
                </c:pt>
                <c:pt idx="1006">
                  <c:v>1600.818237304687</c:v>
                </c:pt>
                <c:pt idx="1007">
                  <c:v>1599.9576416015661</c:v>
                </c:pt>
                <c:pt idx="1008">
                  <c:v>1593.38818359375</c:v>
                </c:pt>
                <c:pt idx="1009">
                  <c:v>1599.343383789062</c:v>
                </c:pt>
                <c:pt idx="1010">
                  <c:v>1600.8586425781248</c:v>
                </c:pt>
                <c:pt idx="1011">
                  <c:v>1602.7255859375011</c:v>
                </c:pt>
                <c:pt idx="1012">
                  <c:v>1608.3229980468748</c:v>
                </c:pt>
                <c:pt idx="1013">
                  <c:v>1614.3802490234348</c:v>
                </c:pt>
                <c:pt idx="1014">
                  <c:v>1617.7943115234348</c:v>
                </c:pt>
                <c:pt idx="1015">
                  <c:v>1620.370971679687</c:v>
                </c:pt>
                <c:pt idx="1016">
                  <c:v>1622.4150390625011</c:v>
                </c:pt>
                <c:pt idx="1017">
                  <c:v>1632.271362304687</c:v>
                </c:pt>
                <c:pt idx="1018">
                  <c:v>1629.28125</c:v>
                </c:pt>
                <c:pt idx="1019">
                  <c:v>1639.8554661641251</c:v>
                </c:pt>
                <c:pt idx="1020">
                  <c:v>1643.943359375</c:v>
                </c:pt>
                <c:pt idx="1021">
                  <c:v>1643.4501953125</c:v>
                </c:pt>
                <c:pt idx="1022">
                  <c:v>1645.408762837885</c:v>
                </c:pt>
                <c:pt idx="1023">
                  <c:v>1651.8369140625</c:v>
                </c:pt>
                <c:pt idx="1024">
                  <c:v>1657.173095703125</c:v>
                </c:pt>
                <c:pt idx="1025">
                  <c:v>1656.1783447265598</c:v>
                </c:pt>
                <c:pt idx="1026">
                  <c:v>1659.065185546875</c:v>
                </c:pt>
                <c:pt idx="1027">
                  <c:v>1662.15478515625</c:v>
                </c:pt>
                <c:pt idx="1028">
                  <c:v>1663.1201171875</c:v>
                </c:pt>
                <c:pt idx="1029">
                  <c:v>1668.0674284143547</c:v>
                </c:pt>
                <c:pt idx="1030">
                  <c:v>1668.492919921875</c:v>
                </c:pt>
                <c:pt idx="1031">
                  <c:v>1670.519590217282</c:v>
                </c:pt>
                <c:pt idx="1032">
                  <c:v>1673.789672851562</c:v>
                </c:pt>
                <c:pt idx="1033">
                  <c:v>1677.91015625</c:v>
                </c:pt>
                <c:pt idx="1034">
                  <c:v>1680.818481445312</c:v>
                </c:pt>
                <c:pt idx="1035">
                  <c:v>1684.545166015625</c:v>
                </c:pt>
                <c:pt idx="1036">
                  <c:v>1686.9276123046911</c:v>
                </c:pt>
                <c:pt idx="1037">
                  <c:v>1693.272320018513</c:v>
                </c:pt>
                <c:pt idx="1038">
                  <c:v>1711.567626953125</c:v>
                </c:pt>
                <c:pt idx="1039">
                  <c:v>1711.4913330078098</c:v>
                </c:pt>
                <c:pt idx="1040">
                  <c:v>1698.66748046875</c:v>
                </c:pt>
                <c:pt idx="1041">
                  <c:v>1702.1876220703098</c:v>
                </c:pt>
                <c:pt idx="1042">
                  <c:v>1702.3786135313428</c:v>
                </c:pt>
                <c:pt idx="1043">
                  <c:v>1707.976440429687</c:v>
                </c:pt>
                <c:pt idx="1044">
                  <c:v>1712.5634765624998</c:v>
                </c:pt>
                <c:pt idx="1045">
                  <c:v>1717.63818359375</c:v>
                </c:pt>
                <c:pt idx="1046">
                  <c:v>1719.177612304687</c:v>
                </c:pt>
                <c:pt idx="1047">
                  <c:v>1726.5501596446561</c:v>
                </c:pt>
                <c:pt idx="1048">
                  <c:v>1740.317749023437</c:v>
                </c:pt>
                <c:pt idx="1049">
                  <c:v>1729.878784179687</c:v>
                </c:pt>
                <c:pt idx="1050">
                  <c:v>1733.857543945312</c:v>
                </c:pt>
                <c:pt idx="1051">
                  <c:v>1730.9926757812623</c:v>
                </c:pt>
                <c:pt idx="1052">
                  <c:v>1730.5729980468748</c:v>
                </c:pt>
                <c:pt idx="1053">
                  <c:v>1732.0584335438548</c:v>
                </c:pt>
                <c:pt idx="1054">
                  <c:v>1735.3327411398598</c:v>
                </c:pt>
                <c:pt idx="1055">
                  <c:v>1736.6163330078098</c:v>
                </c:pt>
                <c:pt idx="1056">
                  <c:v>1738.348754882812</c:v>
                </c:pt>
                <c:pt idx="1057">
                  <c:v>1743.3552536371981</c:v>
                </c:pt>
                <c:pt idx="1058">
                  <c:v>1744.641479492187</c:v>
                </c:pt>
                <c:pt idx="1059">
                  <c:v>1740.431518554687</c:v>
                </c:pt>
                <c:pt idx="1060">
                  <c:v>1742.5345458984348</c:v>
                </c:pt>
                <c:pt idx="1061">
                  <c:v>1743.060668945312</c:v>
                </c:pt>
                <c:pt idx="1062">
                  <c:v>1742.8669433593748</c:v>
                </c:pt>
                <c:pt idx="1063">
                  <c:v>1742.362182480957</c:v>
                </c:pt>
                <c:pt idx="1064">
                  <c:v>1745.357543945312</c:v>
                </c:pt>
                <c:pt idx="1065">
                  <c:v>1744.884521484375</c:v>
                </c:pt>
                <c:pt idx="1066">
                  <c:v>1747.30078125</c:v>
                </c:pt>
                <c:pt idx="1067">
                  <c:v>1746.0726719015761</c:v>
                </c:pt>
                <c:pt idx="1068">
                  <c:v>1738.641967773437</c:v>
                </c:pt>
                <c:pt idx="1069">
                  <c:v>1741.0308837890661</c:v>
                </c:pt>
                <c:pt idx="1070">
                  <c:v>1740.831909179687</c:v>
                </c:pt>
                <c:pt idx="1071">
                  <c:v>1737.8310546875</c:v>
                </c:pt>
                <c:pt idx="1072">
                  <c:v>1733.7957763671911</c:v>
                </c:pt>
                <c:pt idx="1073">
                  <c:v>1737.7391357421911</c:v>
                </c:pt>
                <c:pt idx="1074">
                  <c:v>1738.360107421875</c:v>
                </c:pt>
                <c:pt idx="1075">
                  <c:v>1729.9179544188951</c:v>
                </c:pt>
                <c:pt idx="1076">
                  <c:v>1730.8438720703098</c:v>
                </c:pt>
                <c:pt idx="1077">
                  <c:v>1728.9198451426669</c:v>
                </c:pt>
                <c:pt idx="1078">
                  <c:v>1729.5433349609348</c:v>
                </c:pt>
                <c:pt idx="1079">
                  <c:v>1730.885986328125</c:v>
                </c:pt>
                <c:pt idx="1080">
                  <c:v>1731.552001953125</c:v>
                </c:pt>
                <c:pt idx="1081">
                  <c:v>1732.3513183593627</c:v>
                </c:pt>
                <c:pt idx="1082">
                  <c:v>1727.234375</c:v>
                </c:pt>
                <c:pt idx="1083">
                  <c:v>1730.0043945312498</c:v>
                </c:pt>
                <c:pt idx="1084">
                  <c:v>1736.0153808593748</c:v>
                </c:pt>
                <c:pt idx="1085">
                  <c:v>1731.1313476562498</c:v>
                </c:pt>
                <c:pt idx="1086">
                  <c:v>1730.7042358928898</c:v>
                </c:pt>
                <c:pt idx="1087">
                  <c:v>1728.8723144531248</c:v>
                </c:pt>
                <c:pt idx="1088">
                  <c:v>1727.847534179687</c:v>
                </c:pt>
                <c:pt idx="1089">
                  <c:v>1729.8485107421911</c:v>
                </c:pt>
                <c:pt idx="1090">
                  <c:v>1727.7235107421911</c:v>
                </c:pt>
                <c:pt idx="1091">
                  <c:v>1732.546997070312</c:v>
                </c:pt>
                <c:pt idx="1092">
                  <c:v>1726.0142822265598</c:v>
                </c:pt>
                <c:pt idx="1093">
                  <c:v>1727.6920166015598</c:v>
                </c:pt>
                <c:pt idx="1094">
                  <c:v>1727.647583007812</c:v>
                </c:pt>
                <c:pt idx="1095">
                  <c:v>1730.6025390625</c:v>
                </c:pt>
                <c:pt idx="1096">
                  <c:v>1731.688354492187</c:v>
                </c:pt>
                <c:pt idx="1097">
                  <c:v>1732.022094726562</c:v>
                </c:pt>
                <c:pt idx="1098">
                  <c:v>1731.381591796875</c:v>
                </c:pt>
                <c:pt idx="1099">
                  <c:v>1727.35546875</c:v>
                </c:pt>
                <c:pt idx="1100">
                  <c:v>1729.1826171875</c:v>
                </c:pt>
                <c:pt idx="1101">
                  <c:v>1728.195678710937</c:v>
                </c:pt>
                <c:pt idx="1102">
                  <c:v>1724.9463219868601</c:v>
                </c:pt>
                <c:pt idx="1103">
                  <c:v>1726.7368164062511</c:v>
                </c:pt>
                <c:pt idx="1104">
                  <c:v>1726.414301422833</c:v>
                </c:pt>
                <c:pt idx="1105">
                  <c:v>1727.411376953125</c:v>
                </c:pt>
                <c:pt idx="1106">
                  <c:v>1730.113525390625</c:v>
                </c:pt>
                <c:pt idx="1107">
                  <c:v>1722.606811523437</c:v>
                </c:pt>
                <c:pt idx="1108">
                  <c:v>1723.322875976562</c:v>
                </c:pt>
                <c:pt idx="1109">
                  <c:v>1726.3198242187498</c:v>
                </c:pt>
                <c:pt idx="1110">
                  <c:v>1720.296264648437</c:v>
                </c:pt>
                <c:pt idx="1111">
                  <c:v>1720.357788085937</c:v>
                </c:pt>
                <c:pt idx="1112">
                  <c:v>1717.636596679687</c:v>
                </c:pt>
                <c:pt idx="1113">
                  <c:v>1717.1165871970431</c:v>
                </c:pt>
                <c:pt idx="1114">
                  <c:v>1717.6520996093748</c:v>
                </c:pt>
                <c:pt idx="1115">
                  <c:v>1717.8823242187377</c:v>
                </c:pt>
                <c:pt idx="1116">
                  <c:v>1715.7207031250011</c:v>
                </c:pt>
                <c:pt idx="1117">
                  <c:v>1720.38037109375</c:v>
                </c:pt>
                <c:pt idx="1118">
                  <c:v>1718.7835466244978</c:v>
                </c:pt>
                <c:pt idx="1119">
                  <c:v>1714.04248046875</c:v>
                </c:pt>
                <c:pt idx="1120">
                  <c:v>1715.4643554687511</c:v>
                </c:pt>
                <c:pt idx="1121">
                  <c:v>1719.6297306574006</c:v>
                </c:pt>
                <c:pt idx="1122">
                  <c:v>1720.4278564453161</c:v>
                </c:pt>
                <c:pt idx="1123">
                  <c:v>1716.7320556640661</c:v>
                </c:pt>
                <c:pt idx="1124">
                  <c:v>1715.5730355765752</c:v>
                </c:pt>
                <c:pt idx="1125">
                  <c:v>1698.0478515625011</c:v>
                </c:pt>
                <c:pt idx="1126">
                  <c:v>1706.3560699681111</c:v>
                </c:pt>
                <c:pt idx="1127">
                  <c:v>1712.2066650390661</c:v>
                </c:pt>
                <c:pt idx="1128">
                  <c:v>1711.3850097656261</c:v>
                </c:pt>
                <c:pt idx="1129">
                  <c:v>1707.552856445312</c:v>
                </c:pt>
                <c:pt idx="1130">
                  <c:v>1707.2341308593627</c:v>
                </c:pt>
                <c:pt idx="1131">
                  <c:v>1709.308715820312</c:v>
                </c:pt>
                <c:pt idx="1132">
                  <c:v>1707.3723144531248</c:v>
                </c:pt>
                <c:pt idx="1133">
                  <c:v>1706.8288574218761</c:v>
                </c:pt>
                <c:pt idx="1134">
                  <c:v>1704.6745605468748</c:v>
                </c:pt>
                <c:pt idx="1135">
                  <c:v>1706.482299804687</c:v>
                </c:pt>
                <c:pt idx="1136">
                  <c:v>1705.2694156274929</c:v>
                </c:pt>
                <c:pt idx="1137">
                  <c:v>1702.4140778647411</c:v>
                </c:pt>
                <c:pt idx="1138">
                  <c:v>1702.982788085937</c:v>
                </c:pt>
                <c:pt idx="1139">
                  <c:v>1703.204345703125</c:v>
                </c:pt>
                <c:pt idx="1140">
                  <c:v>1702.3923040827879</c:v>
                </c:pt>
                <c:pt idx="1141">
                  <c:v>1701.9389648437511</c:v>
                </c:pt>
                <c:pt idx="1142">
                  <c:v>1701.3944082054622</c:v>
                </c:pt>
                <c:pt idx="1143">
                  <c:v>1701.5739746093748</c:v>
                </c:pt>
                <c:pt idx="1144">
                  <c:v>1698.029174804687</c:v>
                </c:pt>
                <c:pt idx="1145">
                  <c:v>1696.4491417618003</c:v>
                </c:pt>
                <c:pt idx="1146">
                  <c:v>1692.310913085937</c:v>
                </c:pt>
                <c:pt idx="1147">
                  <c:v>1691.9090576171911</c:v>
                </c:pt>
                <c:pt idx="1148">
                  <c:v>1699.374877929687</c:v>
                </c:pt>
                <c:pt idx="1149">
                  <c:v>1705.61181640625</c:v>
                </c:pt>
                <c:pt idx="1150">
                  <c:v>1702.402346935937</c:v>
                </c:pt>
                <c:pt idx="1151">
                  <c:v>1699.185180664062</c:v>
                </c:pt>
                <c:pt idx="1152">
                  <c:v>1700.909912109375</c:v>
                </c:pt>
                <c:pt idx="1153">
                  <c:v>1699.1162583375958</c:v>
                </c:pt>
                <c:pt idx="1154">
                  <c:v>1699.6086425781248</c:v>
                </c:pt>
                <c:pt idx="1155">
                  <c:v>1698.8339843749998</c:v>
                </c:pt>
                <c:pt idx="1156">
                  <c:v>1696.7960205078098</c:v>
                </c:pt>
                <c:pt idx="1157">
                  <c:v>1696.0795898437511</c:v>
                </c:pt>
                <c:pt idx="1158">
                  <c:v>1692.8740234374998</c:v>
                </c:pt>
                <c:pt idx="1159">
                  <c:v>1692.86962890625</c:v>
                </c:pt>
                <c:pt idx="1160">
                  <c:v>1694.3642578124998</c:v>
                </c:pt>
                <c:pt idx="1161">
                  <c:v>1693.8706054687511</c:v>
                </c:pt>
                <c:pt idx="1162">
                  <c:v>1692.510375976562</c:v>
                </c:pt>
                <c:pt idx="1163">
                  <c:v>1693.5805664062511</c:v>
                </c:pt>
                <c:pt idx="1164">
                  <c:v>1691.4775390625011</c:v>
                </c:pt>
                <c:pt idx="1165">
                  <c:v>1695.3712158203098</c:v>
                </c:pt>
                <c:pt idx="1166">
                  <c:v>1694.3314208984245</c:v>
                </c:pt>
                <c:pt idx="1167">
                  <c:v>1689.4868269256381</c:v>
                </c:pt>
                <c:pt idx="1168">
                  <c:v>1695.026123046875</c:v>
                </c:pt>
                <c:pt idx="1169">
                  <c:v>1687.7036132812511</c:v>
                </c:pt>
                <c:pt idx="1170">
                  <c:v>1686.5913351345898</c:v>
                </c:pt>
                <c:pt idx="1171">
                  <c:v>1688.0461425781248</c:v>
                </c:pt>
                <c:pt idx="1172">
                  <c:v>1681.9754638671911</c:v>
                </c:pt>
                <c:pt idx="1173">
                  <c:v>1700.3621826171848</c:v>
                </c:pt>
                <c:pt idx="1174">
                  <c:v>1685.0156250000011</c:v>
                </c:pt>
                <c:pt idx="1175">
                  <c:v>1691.4037060960279</c:v>
                </c:pt>
                <c:pt idx="1176">
                  <c:v>1694.598999023437</c:v>
                </c:pt>
                <c:pt idx="1177">
                  <c:v>1691.8006591796911</c:v>
                </c:pt>
                <c:pt idx="1178">
                  <c:v>1687.3448486327995</c:v>
                </c:pt>
                <c:pt idx="1179">
                  <c:v>1691.964599609375</c:v>
                </c:pt>
                <c:pt idx="1180">
                  <c:v>1692.785888671875</c:v>
                </c:pt>
                <c:pt idx="1181">
                  <c:v>1691.0833566115298</c:v>
                </c:pt>
                <c:pt idx="1182">
                  <c:v>1690.106811523437</c:v>
                </c:pt>
                <c:pt idx="1183">
                  <c:v>1691.1031494140598</c:v>
                </c:pt>
                <c:pt idx="1184">
                  <c:v>1686.8857421875</c:v>
                </c:pt>
                <c:pt idx="1185">
                  <c:v>1682.6538085937498</c:v>
                </c:pt>
                <c:pt idx="1186">
                  <c:v>1685.19970703125</c:v>
                </c:pt>
                <c:pt idx="1187">
                  <c:v>1680.9326171875011</c:v>
                </c:pt>
                <c:pt idx="1188">
                  <c:v>1688.0300292968748</c:v>
                </c:pt>
                <c:pt idx="1189">
                  <c:v>1684.1849365234245</c:v>
                </c:pt>
                <c:pt idx="1190">
                  <c:v>1678.7722167968748</c:v>
                </c:pt>
                <c:pt idx="1191">
                  <c:v>1682.8466796875011</c:v>
                </c:pt>
                <c:pt idx="1192">
                  <c:v>1679.2559345413329</c:v>
                </c:pt>
                <c:pt idx="1193">
                  <c:v>1682.75244140625</c:v>
                </c:pt>
                <c:pt idx="1194">
                  <c:v>1692.1218261718748</c:v>
                </c:pt>
                <c:pt idx="1195">
                  <c:v>1685.6632349921103</c:v>
                </c:pt>
                <c:pt idx="1196">
                  <c:v>1686.1046142577995</c:v>
                </c:pt>
                <c:pt idx="1197">
                  <c:v>1684.8820800781248</c:v>
                </c:pt>
                <c:pt idx="1198">
                  <c:v>1688.9959716796911</c:v>
                </c:pt>
                <c:pt idx="1199">
                  <c:v>1687.2262247864471</c:v>
                </c:pt>
                <c:pt idx="1200">
                  <c:v>1683.283203125</c:v>
                </c:pt>
                <c:pt idx="1201">
                  <c:v>1685.6542981097048</c:v>
                </c:pt>
                <c:pt idx="1202">
                  <c:v>1686.363891601562</c:v>
                </c:pt>
                <c:pt idx="1203">
                  <c:v>1682.943481445312</c:v>
                </c:pt>
                <c:pt idx="1204">
                  <c:v>1682.6314660428798</c:v>
                </c:pt>
                <c:pt idx="1205">
                  <c:v>1684.315307617187</c:v>
                </c:pt>
                <c:pt idx="1206">
                  <c:v>1676.676147460937</c:v>
                </c:pt>
                <c:pt idx="1207">
                  <c:v>1665.0751953125</c:v>
                </c:pt>
                <c:pt idx="1208">
                  <c:v>1612.9252929687511</c:v>
                </c:pt>
                <c:pt idx="1209">
                  <c:v>1620.255615234375</c:v>
                </c:pt>
                <c:pt idx="1210">
                  <c:v>1612.773559570312</c:v>
                </c:pt>
                <c:pt idx="1211">
                  <c:v>1616.6838378906248</c:v>
                </c:pt>
                <c:pt idx="1212">
                  <c:v>1611.0514801903728</c:v>
                </c:pt>
                <c:pt idx="1213">
                  <c:v>1613.148803710937</c:v>
                </c:pt>
                <c:pt idx="1214">
                  <c:v>1611.4263916015661</c:v>
                </c:pt>
                <c:pt idx="1215">
                  <c:v>1612.475708007812</c:v>
                </c:pt>
                <c:pt idx="1216">
                  <c:v>1603.4125976562511</c:v>
                </c:pt>
                <c:pt idx="1217">
                  <c:v>1603.988403320312</c:v>
                </c:pt>
                <c:pt idx="1218">
                  <c:v>1602.9728185219549</c:v>
                </c:pt>
                <c:pt idx="1219">
                  <c:v>1600.1943359374877</c:v>
                </c:pt>
                <c:pt idx="1220">
                  <c:v>1598.5453500922381</c:v>
                </c:pt>
                <c:pt idx="1221">
                  <c:v>1603.990112304687</c:v>
                </c:pt>
                <c:pt idx="1222">
                  <c:v>1606.760375976562</c:v>
                </c:pt>
                <c:pt idx="1223">
                  <c:v>1609.970947265625</c:v>
                </c:pt>
                <c:pt idx="1224">
                  <c:v>1607.4660644531261</c:v>
                </c:pt>
                <c:pt idx="1225">
                  <c:v>1606.38623046875</c:v>
                </c:pt>
                <c:pt idx="1226">
                  <c:v>1607.838623046875</c:v>
                </c:pt>
                <c:pt idx="1227">
                  <c:v>1605.2336324053579</c:v>
                </c:pt>
                <c:pt idx="1228">
                  <c:v>1605.1986083984348</c:v>
                </c:pt>
                <c:pt idx="1229">
                  <c:v>1611.224853515625</c:v>
                </c:pt>
                <c:pt idx="1230">
                  <c:v>1610.689822995269</c:v>
                </c:pt>
                <c:pt idx="1231">
                  <c:v>1604.247192382812</c:v>
                </c:pt>
                <c:pt idx="1232">
                  <c:v>1607.7252197265661</c:v>
                </c:pt>
                <c:pt idx="1233">
                  <c:v>1607.463623046875</c:v>
                </c:pt>
                <c:pt idx="1234">
                  <c:v>1603.2156982421911</c:v>
                </c:pt>
                <c:pt idx="1235">
                  <c:v>1605.8342285156127</c:v>
                </c:pt>
                <c:pt idx="1236">
                  <c:v>1639.741455078125</c:v>
                </c:pt>
                <c:pt idx="1237">
                  <c:v>1645.713845655054</c:v>
                </c:pt>
                <c:pt idx="1238">
                  <c:v>1647.285034179687</c:v>
                </c:pt>
                <c:pt idx="1239">
                  <c:v>1646.270629882812</c:v>
                </c:pt>
                <c:pt idx="1240">
                  <c:v>1645.9187011718761</c:v>
                </c:pt>
                <c:pt idx="1241">
                  <c:v>1641.3974609374998</c:v>
                </c:pt>
                <c:pt idx="1242">
                  <c:v>1641.5382080078098</c:v>
                </c:pt>
                <c:pt idx="1243">
                  <c:v>1642.5709228515598</c:v>
                </c:pt>
                <c:pt idx="1244">
                  <c:v>1642.595092773437</c:v>
                </c:pt>
                <c:pt idx="1245">
                  <c:v>1654.056518554687</c:v>
                </c:pt>
                <c:pt idx="1246">
                  <c:v>1646.996337890625</c:v>
                </c:pt>
                <c:pt idx="1247">
                  <c:v>1654.987915039062</c:v>
                </c:pt>
                <c:pt idx="1248">
                  <c:v>1651.403198242187</c:v>
                </c:pt>
                <c:pt idx="1249">
                  <c:v>1650.9671630859411</c:v>
                </c:pt>
                <c:pt idx="1250">
                  <c:v>1657.0533447265598</c:v>
                </c:pt>
                <c:pt idx="1251">
                  <c:v>1620.13037109375</c:v>
                </c:pt>
                <c:pt idx="1252">
                  <c:v>1619.66845703125</c:v>
                </c:pt>
                <c:pt idx="1253">
                  <c:v>1629.525390625</c:v>
                </c:pt>
                <c:pt idx="1254">
                  <c:v>1629.7740478515598</c:v>
                </c:pt>
                <c:pt idx="1255">
                  <c:v>1621.62158203125</c:v>
                </c:pt>
                <c:pt idx="1256">
                  <c:v>1626.03515625</c:v>
                </c:pt>
                <c:pt idx="1257">
                  <c:v>1612.5046386718748</c:v>
                </c:pt>
                <c:pt idx="1258">
                  <c:v>1618.5833740234348</c:v>
                </c:pt>
                <c:pt idx="1259">
                  <c:v>1613.427978515625</c:v>
                </c:pt>
                <c:pt idx="1260">
                  <c:v>1610.15673828125</c:v>
                </c:pt>
                <c:pt idx="1261">
                  <c:v>1609.4377441406261</c:v>
                </c:pt>
                <c:pt idx="1262">
                  <c:v>1605.0670815501801</c:v>
                </c:pt>
                <c:pt idx="1263">
                  <c:v>1609.8763427734348</c:v>
                </c:pt>
                <c:pt idx="1264">
                  <c:v>1605.7855224609411</c:v>
                </c:pt>
                <c:pt idx="1265">
                  <c:v>1607.6921386718627</c:v>
                </c:pt>
                <c:pt idx="1266">
                  <c:v>1606.8840332031248</c:v>
                </c:pt>
                <c:pt idx="1267">
                  <c:v>1608.2525634765661</c:v>
                </c:pt>
                <c:pt idx="1268">
                  <c:v>1604.1545410156248</c:v>
                </c:pt>
                <c:pt idx="1269">
                  <c:v>1603.4755859375011</c:v>
                </c:pt>
                <c:pt idx="1270">
                  <c:v>1602.6269531250011</c:v>
                </c:pt>
                <c:pt idx="1271">
                  <c:v>1605.069702148437</c:v>
                </c:pt>
                <c:pt idx="1272">
                  <c:v>1602.9252929687511</c:v>
                </c:pt>
                <c:pt idx="1273">
                  <c:v>1603.336059570312</c:v>
                </c:pt>
                <c:pt idx="1274">
                  <c:v>1605.816162109375</c:v>
                </c:pt>
                <c:pt idx="1275">
                  <c:v>1607.8863525390598</c:v>
                </c:pt>
                <c:pt idx="1276">
                  <c:v>1610.9169704566411</c:v>
                </c:pt>
                <c:pt idx="1277">
                  <c:v>1612.550903320312</c:v>
                </c:pt>
                <c:pt idx="1278">
                  <c:v>1609.4260253906261</c:v>
                </c:pt>
                <c:pt idx="1279">
                  <c:v>1607.508911132812</c:v>
                </c:pt>
                <c:pt idx="1280">
                  <c:v>1602.075439453125</c:v>
                </c:pt>
                <c:pt idx="1281">
                  <c:v>1599.185913085937</c:v>
                </c:pt>
                <c:pt idx="1282">
                  <c:v>1598.6597900390598</c:v>
                </c:pt>
                <c:pt idx="1283">
                  <c:v>1596.529541015625</c:v>
                </c:pt>
                <c:pt idx="1284">
                  <c:v>1598.9228515625011</c:v>
                </c:pt>
                <c:pt idx="1285">
                  <c:v>1599.757202148437</c:v>
                </c:pt>
                <c:pt idx="1286">
                  <c:v>1599.33837890625</c:v>
                </c:pt>
                <c:pt idx="1287">
                  <c:v>1599.8016357421911</c:v>
                </c:pt>
                <c:pt idx="1288">
                  <c:v>1598.3481445312498</c:v>
                </c:pt>
                <c:pt idx="1289">
                  <c:v>1607.187377929687</c:v>
                </c:pt>
                <c:pt idx="1290">
                  <c:v>1602.9055175781261</c:v>
                </c:pt>
                <c:pt idx="1291">
                  <c:v>1602.386596679687</c:v>
                </c:pt>
                <c:pt idx="1292">
                  <c:v>1597.022705078125</c:v>
                </c:pt>
                <c:pt idx="1293">
                  <c:v>1597.6749267577995</c:v>
                </c:pt>
                <c:pt idx="1294">
                  <c:v>1597.1676025390598</c:v>
                </c:pt>
                <c:pt idx="1295">
                  <c:v>1596.41357421875</c:v>
                </c:pt>
                <c:pt idx="1296">
                  <c:v>1595.229370117187</c:v>
                </c:pt>
                <c:pt idx="1297">
                  <c:v>1595.305786132812</c:v>
                </c:pt>
                <c:pt idx="1298">
                  <c:v>1596.2486572265661</c:v>
                </c:pt>
                <c:pt idx="1299">
                  <c:v>1597.0726953646681</c:v>
                </c:pt>
                <c:pt idx="1300">
                  <c:v>1598.783813476562</c:v>
                </c:pt>
                <c:pt idx="1301">
                  <c:v>1595.1677246093748</c:v>
                </c:pt>
                <c:pt idx="1302">
                  <c:v>1594.240112304687</c:v>
                </c:pt>
                <c:pt idx="1303">
                  <c:v>1599.079711914062</c:v>
                </c:pt>
                <c:pt idx="1304">
                  <c:v>1592.0104980468748</c:v>
                </c:pt>
                <c:pt idx="1305">
                  <c:v>1596.8547363281248</c:v>
                </c:pt>
                <c:pt idx="1306">
                  <c:v>1592.3310619886381</c:v>
                </c:pt>
                <c:pt idx="1307">
                  <c:v>1588.8103027343748</c:v>
                </c:pt>
                <c:pt idx="1308">
                  <c:v>1592.36279296875</c:v>
                </c:pt>
                <c:pt idx="1309">
                  <c:v>1589.26904296875</c:v>
                </c:pt>
                <c:pt idx="1310">
                  <c:v>1591.913696289062</c:v>
                </c:pt>
                <c:pt idx="1311">
                  <c:v>1592.1971435546848</c:v>
                </c:pt>
                <c:pt idx="1312">
                  <c:v>1590.3684082031248</c:v>
                </c:pt>
                <c:pt idx="1313">
                  <c:v>1584.4294433593748</c:v>
                </c:pt>
                <c:pt idx="1314">
                  <c:v>1587.098022460937</c:v>
                </c:pt>
                <c:pt idx="1315">
                  <c:v>1586.9364013671911</c:v>
                </c:pt>
                <c:pt idx="1316">
                  <c:v>1590.401733398437</c:v>
                </c:pt>
                <c:pt idx="1317">
                  <c:v>1583.595947265625</c:v>
                </c:pt>
                <c:pt idx="1318">
                  <c:v>1585.6907958984348</c:v>
                </c:pt>
                <c:pt idx="1319">
                  <c:v>1582.404052734375</c:v>
                </c:pt>
                <c:pt idx="1320">
                  <c:v>1580.8384653133478</c:v>
                </c:pt>
                <c:pt idx="1321">
                  <c:v>1582.1990966796848</c:v>
                </c:pt>
                <c:pt idx="1322">
                  <c:v>1579.439086914062</c:v>
                </c:pt>
                <c:pt idx="1323">
                  <c:v>1576.7038574218761</c:v>
                </c:pt>
                <c:pt idx="1324">
                  <c:v>1575.3927001953098</c:v>
                </c:pt>
                <c:pt idx="1325">
                  <c:v>1577.1489257812511</c:v>
                </c:pt>
                <c:pt idx="1326">
                  <c:v>1573.1898193359348</c:v>
                </c:pt>
                <c:pt idx="1327">
                  <c:v>1569.5529785156248</c:v>
                </c:pt>
                <c:pt idx="1328">
                  <c:v>1564.8934326171745</c:v>
                </c:pt>
                <c:pt idx="1329">
                  <c:v>1564.4523925781248</c:v>
                </c:pt>
                <c:pt idx="1330">
                  <c:v>1566.460083007812</c:v>
                </c:pt>
                <c:pt idx="1331">
                  <c:v>1558.878173828125</c:v>
                </c:pt>
                <c:pt idx="1332">
                  <c:v>1560.8238525390598</c:v>
                </c:pt>
                <c:pt idx="1333">
                  <c:v>1556.911499023437</c:v>
                </c:pt>
                <c:pt idx="1334">
                  <c:v>1564.0802001953098</c:v>
                </c:pt>
                <c:pt idx="1335">
                  <c:v>1555.8510742187498</c:v>
                </c:pt>
                <c:pt idx="1336">
                  <c:v>1558.35791015625</c:v>
                </c:pt>
                <c:pt idx="1337">
                  <c:v>1557.5742187499998</c:v>
                </c:pt>
                <c:pt idx="1338">
                  <c:v>1555.2524655488128</c:v>
                </c:pt>
                <c:pt idx="1339">
                  <c:v>1557.403198242187</c:v>
                </c:pt>
                <c:pt idx="1340">
                  <c:v>1553.70947265625</c:v>
                </c:pt>
                <c:pt idx="1341">
                  <c:v>1556.545654296875</c:v>
                </c:pt>
                <c:pt idx="1342">
                  <c:v>1552.6706542968748</c:v>
                </c:pt>
                <c:pt idx="1343">
                  <c:v>1550.349487304687</c:v>
                </c:pt>
                <c:pt idx="1344">
                  <c:v>1549.156982421875</c:v>
                </c:pt>
                <c:pt idx="1345">
                  <c:v>1567.529174804687</c:v>
                </c:pt>
                <c:pt idx="1346">
                  <c:v>1544.633666992187</c:v>
                </c:pt>
                <c:pt idx="1347">
                  <c:v>1543.1636962890598</c:v>
                </c:pt>
                <c:pt idx="1348">
                  <c:v>1544.4898681640661</c:v>
                </c:pt>
                <c:pt idx="1349">
                  <c:v>1541.3403320312498</c:v>
                </c:pt>
                <c:pt idx="1350">
                  <c:v>1538.2607421875</c:v>
                </c:pt>
                <c:pt idx="1351">
                  <c:v>1535.43212890625</c:v>
                </c:pt>
                <c:pt idx="1352">
                  <c:v>1534.2543945312498</c:v>
                </c:pt>
                <c:pt idx="1353">
                  <c:v>1532.89599609375</c:v>
                </c:pt>
                <c:pt idx="1354">
                  <c:v>1531.005249023437</c:v>
                </c:pt>
                <c:pt idx="1355">
                  <c:v>1530.3719715848579</c:v>
                </c:pt>
                <c:pt idx="1356">
                  <c:v>1526.826171875</c:v>
                </c:pt>
                <c:pt idx="1357">
                  <c:v>1526.486206054687</c:v>
                </c:pt>
                <c:pt idx="1358">
                  <c:v>1525.5205078125</c:v>
                </c:pt>
                <c:pt idx="1359">
                  <c:v>1523.9270019531261</c:v>
                </c:pt>
                <c:pt idx="1360">
                  <c:v>1522.1165771484411</c:v>
                </c:pt>
                <c:pt idx="1361">
                  <c:v>1519.099487304687</c:v>
                </c:pt>
                <c:pt idx="1362">
                  <c:v>1520.0582275390598</c:v>
                </c:pt>
                <c:pt idx="1363">
                  <c:v>1518.857299804687</c:v>
                </c:pt>
                <c:pt idx="1364">
                  <c:v>1515.3682861328098</c:v>
                </c:pt>
                <c:pt idx="1365">
                  <c:v>1517.4189453125</c:v>
                </c:pt>
                <c:pt idx="1366">
                  <c:v>1518.620971679687</c:v>
                </c:pt>
                <c:pt idx="1367">
                  <c:v>1517.7608642578098</c:v>
                </c:pt>
                <c:pt idx="1368">
                  <c:v>1510.152954101562</c:v>
                </c:pt>
                <c:pt idx="1369">
                  <c:v>1519.562377929687</c:v>
                </c:pt>
                <c:pt idx="1370">
                  <c:v>1519.4543770113598</c:v>
                </c:pt>
                <c:pt idx="1371">
                  <c:v>1515.7684326171848</c:v>
                </c:pt>
                <c:pt idx="1372">
                  <c:v>1512.7480468749998</c:v>
                </c:pt>
                <c:pt idx="1373">
                  <c:v>1512.844604492187</c:v>
                </c:pt>
                <c:pt idx="1374">
                  <c:v>1510.147583007812</c:v>
                </c:pt>
                <c:pt idx="1375">
                  <c:v>1509.6636962890598</c:v>
                </c:pt>
                <c:pt idx="1376">
                  <c:v>1510.4072265625</c:v>
                </c:pt>
                <c:pt idx="1377">
                  <c:v>1506.6169433593748</c:v>
                </c:pt>
                <c:pt idx="1378">
                  <c:v>1506.0993652343748</c:v>
                </c:pt>
                <c:pt idx="1379">
                  <c:v>1506.1098632812511</c:v>
                </c:pt>
                <c:pt idx="1380">
                  <c:v>1504.6062258985398</c:v>
                </c:pt>
                <c:pt idx="1381">
                  <c:v>1505.867431640625</c:v>
                </c:pt>
                <c:pt idx="1382">
                  <c:v>1500.5678278993748</c:v>
                </c:pt>
                <c:pt idx="1383">
                  <c:v>1497.1962890625</c:v>
                </c:pt>
                <c:pt idx="1384">
                  <c:v>1499.5594482421848</c:v>
                </c:pt>
                <c:pt idx="1385">
                  <c:v>1495.5379638671911</c:v>
                </c:pt>
                <c:pt idx="1386">
                  <c:v>1497.5892333984348</c:v>
                </c:pt>
                <c:pt idx="1387">
                  <c:v>1495.3347167968748</c:v>
                </c:pt>
                <c:pt idx="1388">
                  <c:v>1489.0576171875011</c:v>
                </c:pt>
                <c:pt idx="1389">
                  <c:v>1488.8945312499998</c:v>
                </c:pt>
                <c:pt idx="1390">
                  <c:v>1492.28857421875</c:v>
                </c:pt>
                <c:pt idx="1391">
                  <c:v>1487.376983211052</c:v>
                </c:pt>
                <c:pt idx="1392">
                  <c:v>1486.723266601562</c:v>
                </c:pt>
                <c:pt idx="1393">
                  <c:v>1484.811767578125</c:v>
                </c:pt>
                <c:pt idx="1394">
                  <c:v>1492.652709960937</c:v>
                </c:pt>
                <c:pt idx="1395">
                  <c:v>1484.708984375</c:v>
                </c:pt>
                <c:pt idx="1396">
                  <c:v>1484.5376753116361</c:v>
                </c:pt>
                <c:pt idx="1397">
                  <c:v>1477.9500732421911</c:v>
                </c:pt>
                <c:pt idx="1398">
                  <c:v>1473.302489335864</c:v>
                </c:pt>
                <c:pt idx="1399">
                  <c:v>1474.474243164062</c:v>
                </c:pt>
                <c:pt idx="1400">
                  <c:v>1471.1397705078098</c:v>
                </c:pt>
                <c:pt idx="1401">
                  <c:v>1470.720825195312</c:v>
                </c:pt>
                <c:pt idx="1402">
                  <c:v>1470.6940917968748</c:v>
                </c:pt>
                <c:pt idx="1403">
                  <c:v>1470.8442382812498</c:v>
                </c:pt>
                <c:pt idx="1404">
                  <c:v>1470.4025878906261</c:v>
                </c:pt>
                <c:pt idx="1405">
                  <c:v>1468.378173828125</c:v>
                </c:pt>
                <c:pt idx="1406">
                  <c:v>1464.708374023437</c:v>
                </c:pt>
                <c:pt idx="1407">
                  <c:v>1462.991455078125</c:v>
                </c:pt>
                <c:pt idx="1408">
                  <c:v>1464.7573242187498</c:v>
                </c:pt>
                <c:pt idx="1409">
                  <c:v>1464.937866210937</c:v>
                </c:pt>
                <c:pt idx="1410">
                  <c:v>1461.100219726562</c:v>
                </c:pt>
                <c:pt idx="1411">
                  <c:v>1460.391273728432</c:v>
                </c:pt>
                <c:pt idx="1412">
                  <c:v>1456.865356445312</c:v>
                </c:pt>
                <c:pt idx="1413">
                  <c:v>1457.3269042968748</c:v>
                </c:pt>
                <c:pt idx="1414">
                  <c:v>1454.3692626953098</c:v>
                </c:pt>
                <c:pt idx="1415">
                  <c:v>1458.2486572265661</c:v>
                </c:pt>
                <c:pt idx="1416">
                  <c:v>1454.975341796875</c:v>
                </c:pt>
                <c:pt idx="1417">
                  <c:v>1454.3397468190233</c:v>
                </c:pt>
                <c:pt idx="1418">
                  <c:v>1450.35400390625</c:v>
                </c:pt>
                <c:pt idx="1419">
                  <c:v>1450.0842285156127</c:v>
                </c:pt>
                <c:pt idx="1420">
                  <c:v>1445.02783203125</c:v>
                </c:pt>
                <c:pt idx="1421">
                  <c:v>1445.974487304687</c:v>
                </c:pt>
                <c:pt idx="1422">
                  <c:v>1449.623901367187</c:v>
                </c:pt>
                <c:pt idx="1423">
                  <c:v>1447.13818359375</c:v>
                </c:pt>
                <c:pt idx="1424">
                  <c:v>1446.232666015625</c:v>
                </c:pt>
                <c:pt idx="1425">
                  <c:v>1447.2652587890661</c:v>
                </c:pt>
                <c:pt idx="1426">
                  <c:v>1450.089599609375</c:v>
                </c:pt>
                <c:pt idx="1427">
                  <c:v>1449.7282714843761</c:v>
                </c:pt>
                <c:pt idx="1428">
                  <c:v>1455.1545410156248</c:v>
                </c:pt>
                <c:pt idx="1429">
                  <c:v>1450.0791015625</c:v>
                </c:pt>
                <c:pt idx="1430">
                  <c:v>1461.639526367187</c:v>
                </c:pt>
                <c:pt idx="1431">
                  <c:v>1443.8950648581979</c:v>
                </c:pt>
                <c:pt idx="1432">
                  <c:v>1449.579833984375</c:v>
                </c:pt>
                <c:pt idx="1433">
                  <c:v>1437.3591308593627</c:v>
                </c:pt>
                <c:pt idx="1434">
                  <c:v>1432.1429443359245</c:v>
                </c:pt>
                <c:pt idx="1435">
                  <c:v>1425.8255615234411</c:v>
                </c:pt>
                <c:pt idx="1436">
                  <c:v>1427.006103515625</c:v>
                </c:pt>
                <c:pt idx="1437">
                  <c:v>1426.848266601562</c:v>
                </c:pt>
                <c:pt idx="1438">
                  <c:v>1423.934204101562</c:v>
                </c:pt>
                <c:pt idx="1439">
                  <c:v>1424.8310546875</c:v>
                </c:pt>
                <c:pt idx="1440">
                  <c:v>#N/A</c:v>
                </c:pt>
              </c:numCache>
            </c:numRef>
          </c:val>
          <c:smooth val="0"/>
        </c:ser>
        <c:dLbls>
          <c:showLegendKey val="0"/>
          <c:showVal val="0"/>
          <c:showCatName val="0"/>
          <c:showSerName val="0"/>
          <c:showPercent val="0"/>
          <c:showBubbleSize val="0"/>
        </c:dLbls>
        <c:marker val="1"/>
        <c:smooth val="0"/>
        <c:axId val="34896128"/>
        <c:axId val="34906112"/>
      </c:lineChart>
      <c:lineChart>
        <c:grouping val="standard"/>
        <c:varyColors val="0"/>
        <c:ser>
          <c:idx val="0"/>
          <c:order val="0"/>
          <c:tx>
            <c:v>TOTAL WIND</c:v>
          </c:tx>
          <c:spPr>
            <a:ln>
              <a:solidFill>
                <a:srgbClr val="0070C0"/>
              </a:solidFill>
            </a:ln>
          </c:spPr>
          <c:marker>
            <c:symbol val="none"/>
          </c:marker>
          <c:cat>
            <c:numRef>
              <c:f>[1]Query!$V$2:$V$1442</c:f>
              <c:numCache>
                <c:formatCode>General</c:formatCode>
                <c:ptCount val="1441"/>
                <c:pt idx="0">
                  <c:v>40907</c:v>
                </c:pt>
                <c:pt idx="1">
                  <c:v>40907.000694444643</c:v>
                </c:pt>
                <c:pt idx="2">
                  <c:v>40907.001388888886</c:v>
                </c:pt>
                <c:pt idx="3">
                  <c:v>40907.002083333326</c:v>
                </c:pt>
                <c:pt idx="4">
                  <c:v>40907.00277777778</c:v>
                </c:pt>
                <c:pt idx="5">
                  <c:v>40907.003472222197</c:v>
                </c:pt>
                <c:pt idx="6">
                  <c:v>40907.004166666586</c:v>
                </c:pt>
                <c:pt idx="7">
                  <c:v>40907.004861111105</c:v>
                </c:pt>
                <c:pt idx="8">
                  <c:v>40907.005555555559</c:v>
                </c:pt>
                <c:pt idx="9">
                  <c:v>40907.006250000013</c:v>
                </c:pt>
                <c:pt idx="10">
                  <c:v>40907.006944444613</c:v>
                </c:pt>
                <c:pt idx="11">
                  <c:v>40907.007638888943</c:v>
                </c:pt>
                <c:pt idx="12">
                  <c:v>40907.008333333331</c:v>
                </c:pt>
                <c:pt idx="13">
                  <c:v>40907.009027777778</c:v>
                </c:pt>
                <c:pt idx="14">
                  <c:v>40907.009722222196</c:v>
                </c:pt>
                <c:pt idx="15">
                  <c:v>40907.010416666657</c:v>
                </c:pt>
                <c:pt idx="16">
                  <c:v>40907.011111111075</c:v>
                </c:pt>
                <c:pt idx="17">
                  <c:v>40907.011805555558</c:v>
                </c:pt>
                <c:pt idx="18">
                  <c:v>40907.012500000012</c:v>
                </c:pt>
                <c:pt idx="19">
                  <c:v>40907.013194444611</c:v>
                </c:pt>
                <c:pt idx="20">
                  <c:v>40907.013888888912</c:v>
                </c:pt>
                <c:pt idx="21">
                  <c:v>40907.014583333337</c:v>
                </c:pt>
                <c:pt idx="22">
                  <c:v>40907.015277777791</c:v>
                </c:pt>
                <c:pt idx="23">
                  <c:v>40907.015972222223</c:v>
                </c:pt>
                <c:pt idx="24">
                  <c:v>40907.016666666656</c:v>
                </c:pt>
                <c:pt idx="25">
                  <c:v>40907.017361110986</c:v>
                </c:pt>
                <c:pt idx="26">
                  <c:v>40907.018055555563</c:v>
                </c:pt>
                <c:pt idx="27">
                  <c:v>40907.018750000003</c:v>
                </c:pt>
                <c:pt idx="28">
                  <c:v>40907.019444444442</c:v>
                </c:pt>
                <c:pt idx="29">
                  <c:v>40907.020138888889</c:v>
                </c:pt>
                <c:pt idx="30">
                  <c:v>40907.020833333336</c:v>
                </c:pt>
                <c:pt idx="31">
                  <c:v>40907.021527777775</c:v>
                </c:pt>
                <c:pt idx="32">
                  <c:v>40907.022222222222</c:v>
                </c:pt>
                <c:pt idx="33">
                  <c:v>40907.022916666625</c:v>
                </c:pt>
                <c:pt idx="34">
                  <c:v>40907.023611110984</c:v>
                </c:pt>
                <c:pt idx="35">
                  <c:v>40907.024305555526</c:v>
                </c:pt>
                <c:pt idx="36">
                  <c:v>40907.024999999994</c:v>
                </c:pt>
                <c:pt idx="37">
                  <c:v>40907.025694444441</c:v>
                </c:pt>
                <c:pt idx="38">
                  <c:v>40907.026388888888</c:v>
                </c:pt>
                <c:pt idx="39">
                  <c:v>40907.027083333174</c:v>
                </c:pt>
                <c:pt idx="40">
                  <c:v>40907.027777777585</c:v>
                </c:pt>
                <c:pt idx="41">
                  <c:v>40907.02847222222</c:v>
                </c:pt>
                <c:pt idx="42">
                  <c:v>40907.029166666354</c:v>
                </c:pt>
                <c:pt idx="43">
                  <c:v>40907.029861110976</c:v>
                </c:pt>
                <c:pt idx="44">
                  <c:v>40907.030555555553</c:v>
                </c:pt>
                <c:pt idx="45">
                  <c:v>40907.03125</c:v>
                </c:pt>
                <c:pt idx="46">
                  <c:v>40907.031944444461</c:v>
                </c:pt>
                <c:pt idx="47">
                  <c:v>40907.032638889003</c:v>
                </c:pt>
                <c:pt idx="48">
                  <c:v>40907.033333333326</c:v>
                </c:pt>
                <c:pt idx="49">
                  <c:v>40907.03402777778</c:v>
                </c:pt>
                <c:pt idx="50">
                  <c:v>40907.034722222197</c:v>
                </c:pt>
                <c:pt idx="51">
                  <c:v>40907.035416666586</c:v>
                </c:pt>
                <c:pt idx="52">
                  <c:v>40907.036111111105</c:v>
                </c:pt>
                <c:pt idx="53">
                  <c:v>40907.036805555559</c:v>
                </c:pt>
                <c:pt idx="54">
                  <c:v>40907.037499999999</c:v>
                </c:pt>
                <c:pt idx="55">
                  <c:v>40907.038194444613</c:v>
                </c:pt>
                <c:pt idx="56">
                  <c:v>40907.038888888943</c:v>
                </c:pt>
                <c:pt idx="57">
                  <c:v>40907.039583333186</c:v>
                </c:pt>
                <c:pt idx="58">
                  <c:v>40907.040277777793</c:v>
                </c:pt>
                <c:pt idx="59">
                  <c:v>40907.040972222232</c:v>
                </c:pt>
                <c:pt idx="60">
                  <c:v>40907.041666666584</c:v>
                </c:pt>
                <c:pt idx="61">
                  <c:v>40907.042361111075</c:v>
                </c:pt>
                <c:pt idx="62">
                  <c:v>40907.043055555558</c:v>
                </c:pt>
                <c:pt idx="63">
                  <c:v>40907.043749999997</c:v>
                </c:pt>
                <c:pt idx="64">
                  <c:v>40907.044444444611</c:v>
                </c:pt>
                <c:pt idx="65">
                  <c:v>40907.045138888912</c:v>
                </c:pt>
                <c:pt idx="66">
                  <c:v>40907.045833333337</c:v>
                </c:pt>
                <c:pt idx="67">
                  <c:v>40907.046527777791</c:v>
                </c:pt>
                <c:pt idx="68">
                  <c:v>40907.047222222223</c:v>
                </c:pt>
                <c:pt idx="69">
                  <c:v>40907.047916666656</c:v>
                </c:pt>
                <c:pt idx="70">
                  <c:v>40907.048611111109</c:v>
                </c:pt>
                <c:pt idx="71">
                  <c:v>40907.049305555556</c:v>
                </c:pt>
                <c:pt idx="72">
                  <c:v>40907.050000000003</c:v>
                </c:pt>
                <c:pt idx="73">
                  <c:v>40907.050694444741</c:v>
                </c:pt>
                <c:pt idx="74">
                  <c:v>40907.051388888889</c:v>
                </c:pt>
                <c:pt idx="75">
                  <c:v>40907.052083333336</c:v>
                </c:pt>
                <c:pt idx="76">
                  <c:v>40907.052777777782</c:v>
                </c:pt>
                <c:pt idx="77">
                  <c:v>40907.053472222222</c:v>
                </c:pt>
                <c:pt idx="78">
                  <c:v>40907.054166666625</c:v>
                </c:pt>
                <c:pt idx="79">
                  <c:v>40907.054861111123</c:v>
                </c:pt>
                <c:pt idx="80">
                  <c:v>40907.055555555562</c:v>
                </c:pt>
                <c:pt idx="81">
                  <c:v>40907.056250000212</c:v>
                </c:pt>
                <c:pt idx="82">
                  <c:v>40907.056944444717</c:v>
                </c:pt>
                <c:pt idx="83">
                  <c:v>40907.057638889011</c:v>
                </c:pt>
                <c:pt idx="84">
                  <c:v>40907.058333333342</c:v>
                </c:pt>
                <c:pt idx="85">
                  <c:v>40907.059027777781</c:v>
                </c:pt>
                <c:pt idx="86">
                  <c:v>40907.05972222222</c:v>
                </c:pt>
                <c:pt idx="87">
                  <c:v>40907.060416666594</c:v>
                </c:pt>
                <c:pt idx="88">
                  <c:v>40907.061111110976</c:v>
                </c:pt>
                <c:pt idx="89">
                  <c:v>40907.061805555524</c:v>
                </c:pt>
                <c:pt idx="90">
                  <c:v>40907.0625</c:v>
                </c:pt>
                <c:pt idx="91">
                  <c:v>40907.063194444461</c:v>
                </c:pt>
                <c:pt idx="92">
                  <c:v>40907.063888888886</c:v>
                </c:pt>
                <c:pt idx="93">
                  <c:v>40907.064583333326</c:v>
                </c:pt>
                <c:pt idx="94">
                  <c:v>40907.06527777778</c:v>
                </c:pt>
                <c:pt idx="95">
                  <c:v>40907.065972222197</c:v>
                </c:pt>
                <c:pt idx="96">
                  <c:v>40907.066666666586</c:v>
                </c:pt>
                <c:pt idx="97">
                  <c:v>40907.067361110974</c:v>
                </c:pt>
                <c:pt idx="98">
                  <c:v>40907.068055555559</c:v>
                </c:pt>
                <c:pt idx="99">
                  <c:v>40907.068749999999</c:v>
                </c:pt>
                <c:pt idx="100">
                  <c:v>40907.069444444453</c:v>
                </c:pt>
                <c:pt idx="101">
                  <c:v>40907.070138888943</c:v>
                </c:pt>
                <c:pt idx="102">
                  <c:v>40907.070833333331</c:v>
                </c:pt>
                <c:pt idx="103">
                  <c:v>40907.071527777778</c:v>
                </c:pt>
                <c:pt idx="104">
                  <c:v>40907.072222222232</c:v>
                </c:pt>
                <c:pt idx="105">
                  <c:v>40907.072916666657</c:v>
                </c:pt>
                <c:pt idx="106">
                  <c:v>40907.073611111075</c:v>
                </c:pt>
                <c:pt idx="107">
                  <c:v>40907.074305555558</c:v>
                </c:pt>
                <c:pt idx="108">
                  <c:v>40907.075000000004</c:v>
                </c:pt>
                <c:pt idx="109">
                  <c:v>40907.075694444611</c:v>
                </c:pt>
                <c:pt idx="110">
                  <c:v>40907.076388888912</c:v>
                </c:pt>
                <c:pt idx="111">
                  <c:v>40907.077083333184</c:v>
                </c:pt>
                <c:pt idx="112">
                  <c:v>40907.077777777777</c:v>
                </c:pt>
                <c:pt idx="113">
                  <c:v>40907.078472222223</c:v>
                </c:pt>
                <c:pt idx="114">
                  <c:v>40907.079166666575</c:v>
                </c:pt>
                <c:pt idx="115">
                  <c:v>40907.079861110986</c:v>
                </c:pt>
                <c:pt idx="116">
                  <c:v>40907.080555555563</c:v>
                </c:pt>
                <c:pt idx="117">
                  <c:v>40907.081250000003</c:v>
                </c:pt>
                <c:pt idx="118">
                  <c:v>40907.081944444442</c:v>
                </c:pt>
                <c:pt idx="119">
                  <c:v>40907.082638889013</c:v>
                </c:pt>
                <c:pt idx="120">
                  <c:v>40907.083333333336</c:v>
                </c:pt>
                <c:pt idx="121">
                  <c:v>40907.084027777782</c:v>
                </c:pt>
                <c:pt idx="122">
                  <c:v>40907.084722222222</c:v>
                </c:pt>
                <c:pt idx="123">
                  <c:v>40907.085416666625</c:v>
                </c:pt>
                <c:pt idx="124">
                  <c:v>40907.086111111123</c:v>
                </c:pt>
                <c:pt idx="125">
                  <c:v>40907.086805555562</c:v>
                </c:pt>
                <c:pt idx="126">
                  <c:v>40907.087500000001</c:v>
                </c:pt>
                <c:pt idx="127">
                  <c:v>40907.088194444717</c:v>
                </c:pt>
                <c:pt idx="128">
                  <c:v>40907.088888889011</c:v>
                </c:pt>
                <c:pt idx="129">
                  <c:v>40907.089583333327</c:v>
                </c:pt>
                <c:pt idx="130">
                  <c:v>40907.090277777781</c:v>
                </c:pt>
                <c:pt idx="131">
                  <c:v>40907.09097222222</c:v>
                </c:pt>
                <c:pt idx="132">
                  <c:v>40907.091666666354</c:v>
                </c:pt>
                <c:pt idx="133">
                  <c:v>40907.092361110976</c:v>
                </c:pt>
                <c:pt idx="134">
                  <c:v>40907.093055555524</c:v>
                </c:pt>
                <c:pt idx="135">
                  <c:v>40907.093749999985</c:v>
                </c:pt>
                <c:pt idx="136">
                  <c:v>40907.094444444461</c:v>
                </c:pt>
                <c:pt idx="137">
                  <c:v>40907.095138888886</c:v>
                </c:pt>
                <c:pt idx="138">
                  <c:v>40907.095833333326</c:v>
                </c:pt>
                <c:pt idx="139">
                  <c:v>40907.09652777778</c:v>
                </c:pt>
                <c:pt idx="140">
                  <c:v>40907.097222222197</c:v>
                </c:pt>
                <c:pt idx="141">
                  <c:v>40907.097916666586</c:v>
                </c:pt>
                <c:pt idx="142">
                  <c:v>40907.098611111105</c:v>
                </c:pt>
                <c:pt idx="143">
                  <c:v>40907.099305555297</c:v>
                </c:pt>
                <c:pt idx="144">
                  <c:v>40907.1</c:v>
                </c:pt>
                <c:pt idx="145">
                  <c:v>40907.100694444613</c:v>
                </c:pt>
                <c:pt idx="146">
                  <c:v>40907.101388888877</c:v>
                </c:pt>
                <c:pt idx="147">
                  <c:v>40907.102083333186</c:v>
                </c:pt>
                <c:pt idx="148">
                  <c:v>40907.102777777778</c:v>
                </c:pt>
                <c:pt idx="149">
                  <c:v>40907.103472222196</c:v>
                </c:pt>
                <c:pt idx="150">
                  <c:v>40907.104166666584</c:v>
                </c:pt>
                <c:pt idx="151">
                  <c:v>40907.104861111075</c:v>
                </c:pt>
                <c:pt idx="152">
                  <c:v>40907.105555555558</c:v>
                </c:pt>
                <c:pt idx="153">
                  <c:v>40907.106250000012</c:v>
                </c:pt>
                <c:pt idx="154">
                  <c:v>40907.106944444611</c:v>
                </c:pt>
                <c:pt idx="155">
                  <c:v>40907.107638888912</c:v>
                </c:pt>
                <c:pt idx="156">
                  <c:v>40907.108333333337</c:v>
                </c:pt>
                <c:pt idx="157">
                  <c:v>40907.109027777777</c:v>
                </c:pt>
                <c:pt idx="158">
                  <c:v>40907.109722222194</c:v>
                </c:pt>
                <c:pt idx="159">
                  <c:v>40907.110416666656</c:v>
                </c:pt>
                <c:pt idx="160">
                  <c:v>40907.111111110986</c:v>
                </c:pt>
                <c:pt idx="161">
                  <c:v>40907.111805555556</c:v>
                </c:pt>
                <c:pt idx="162">
                  <c:v>40907.112500000003</c:v>
                </c:pt>
                <c:pt idx="163">
                  <c:v>40907.113194444442</c:v>
                </c:pt>
                <c:pt idx="164">
                  <c:v>40907.113888888889</c:v>
                </c:pt>
                <c:pt idx="165">
                  <c:v>40907.114583333336</c:v>
                </c:pt>
                <c:pt idx="166">
                  <c:v>40907.115277777782</c:v>
                </c:pt>
                <c:pt idx="167">
                  <c:v>40907.115972222222</c:v>
                </c:pt>
                <c:pt idx="168">
                  <c:v>40907.116666666625</c:v>
                </c:pt>
                <c:pt idx="169">
                  <c:v>40907.117361110984</c:v>
                </c:pt>
                <c:pt idx="170">
                  <c:v>40907.118055555562</c:v>
                </c:pt>
                <c:pt idx="171">
                  <c:v>40907.118750000001</c:v>
                </c:pt>
                <c:pt idx="172">
                  <c:v>40907.119444444441</c:v>
                </c:pt>
                <c:pt idx="173">
                  <c:v>40907.120138888888</c:v>
                </c:pt>
                <c:pt idx="174">
                  <c:v>40907.120833333327</c:v>
                </c:pt>
                <c:pt idx="175">
                  <c:v>40907.121527777585</c:v>
                </c:pt>
                <c:pt idx="176">
                  <c:v>40907.12222222222</c:v>
                </c:pt>
                <c:pt idx="177">
                  <c:v>40907.122916666594</c:v>
                </c:pt>
                <c:pt idx="178">
                  <c:v>40907.123611110976</c:v>
                </c:pt>
                <c:pt idx="179">
                  <c:v>40907.124305555524</c:v>
                </c:pt>
                <c:pt idx="180">
                  <c:v>40907.124999999993</c:v>
                </c:pt>
                <c:pt idx="181">
                  <c:v>40907.125694444461</c:v>
                </c:pt>
                <c:pt idx="182">
                  <c:v>40907.126388888886</c:v>
                </c:pt>
                <c:pt idx="183">
                  <c:v>40907.127083333049</c:v>
                </c:pt>
                <c:pt idx="184">
                  <c:v>40907.127777777576</c:v>
                </c:pt>
                <c:pt idx="185">
                  <c:v>40907.128472222197</c:v>
                </c:pt>
                <c:pt idx="186">
                  <c:v>40907.129166666316</c:v>
                </c:pt>
                <c:pt idx="187">
                  <c:v>40907.129861110974</c:v>
                </c:pt>
                <c:pt idx="188">
                  <c:v>40907.130555555559</c:v>
                </c:pt>
                <c:pt idx="189">
                  <c:v>40907.131249999999</c:v>
                </c:pt>
                <c:pt idx="190">
                  <c:v>40907.131944444453</c:v>
                </c:pt>
                <c:pt idx="191">
                  <c:v>40907.132638888943</c:v>
                </c:pt>
                <c:pt idx="192">
                  <c:v>40907.133333333186</c:v>
                </c:pt>
                <c:pt idx="193">
                  <c:v>40907.134027777778</c:v>
                </c:pt>
                <c:pt idx="194">
                  <c:v>40907.134722222196</c:v>
                </c:pt>
                <c:pt idx="195">
                  <c:v>40907.135416666584</c:v>
                </c:pt>
                <c:pt idx="196">
                  <c:v>40907.136111111075</c:v>
                </c:pt>
                <c:pt idx="197">
                  <c:v>40907.136805555558</c:v>
                </c:pt>
                <c:pt idx="198">
                  <c:v>40907.137499999997</c:v>
                </c:pt>
                <c:pt idx="199">
                  <c:v>40907.138194444611</c:v>
                </c:pt>
                <c:pt idx="200">
                  <c:v>40907.138888888912</c:v>
                </c:pt>
                <c:pt idx="201">
                  <c:v>40907.139583333184</c:v>
                </c:pt>
                <c:pt idx="202">
                  <c:v>40907.140277777791</c:v>
                </c:pt>
                <c:pt idx="203">
                  <c:v>40907.140972222223</c:v>
                </c:pt>
                <c:pt idx="204">
                  <c:v>40907.141666666575</c:v>
                </c:pt>
                <c:pt idx="205">
                  <c:v>40907.142361110986</c:v>
                </c:pt>
                <c:pt idx="206">
                  <c:v>40907.143055555556</c:v>
                </c:pt>
                <c:pt idx="207">
                  <c:v>40907.143749999996</c:v>
                </c:pt>
                <c:pt idx="208">
                  <c:v>40907.144444444442</c:v>
                </c:pt>
                <c:pt idx="209">
                  <c:v>40907.145138888889</c:v>
                </c:pt>
                <c:pt idx="210">
                  <c:v>40907.145833333336</c:v>
                </c:pt>
                <c:pt idx="211">
                  <c:v>40907.146527777782</c:v>
                </c:pt>
                <c:pt idx="212">
                  <c:v>40907.147222222222</c:v>
                </c:pt>
                <c:pt idx="213">
                  <c:v>40907.147916666625</c:v>
                </c:pt>
                <c:pt idx="214">
                  <c:v>40907.148611111123</c:v>
                </c:pt>
                <c:pt idx="215">
                  <c:v>40907.149305555526</c:v>
                </c:pt>
                <c:pt idx="216">
                  <c:v>40907.15</c:v>
                </c:pt>
                <c:pt idx="217">
                  <c:v>40907.150694444717</c:v>
                </c:pt>
                <c:pt idx="218">
                  <c:v>40907.151388888888</c:v>
                </c:pt>
                <c:pt idx="219">
                  <c:v>40907.152083333327</c:v>
                </c:pt>
                <c:pt idx="220">
                  <c:v>40907.152777777781</c:v>
                </c:pt>
                <c:pt idx="221">
                  <c:v>40907.15347222222</c:v>
                </c:pt>
                <c:pt idx="222">
                  <c:v>40907.154166666594</c:v>
                </c:pt>
                <c:pt idx="223">
                  <c:v>40907.154861111107</c:v>
                </c:pt>
                <c:pt idx="224">
                  <c:v>40907.155555555553</c:v>
                </c:pt>
                <c:pt idx="225">
                  <c:v>40907.156250000211</c:v>
                </c:pt>
                <c:pt idx="226">
                  <c:v>40907.156944444643</c:v>
                </c:pt>
                <c:pt idx="227">
                  <c:v>40907.157638889003</c:v>
                </c:pt>
                <c:pt idx="228">
                  <c:v>40907.158333333333</c:v>
                </c:pt>
                <c:pt idx="229">
                  <c:v>40907.15902777778</c:v>
                </c:pt>
                <c:pt idx="230">
                  <c:v>40907.159722222197</c:v>
                </c:pt>
                <c:pt idx="231">
                  <c:v>40907.160416666586</c:v>
                </c:pt>
                <c:pt idx="232">
                  <c:v>40907.161111110974</c:v>
                </c:pt>
                <c:pt idx="233">
                  <c:v>40907.161805555297</c:v>
                </c:pt>
                <c:pt idx="234">
                  <c:v>40907.162499999999</c:v>
                </c:pt>
                <c:pt idx="235">
                  <c:v>40907.163194444453</c:v>
                </c:pt>
                <c:pt idx="236">
                  <c:v>40907.163888888877</c:v>
                </c:pt>
                <c:pt idx="237">
                  <c:v>40907.164583333186</c:v>
                </c:pt>
                <c:pt idx="238">
                  <c:v>40907.165277777778</c:v>
                </c:pt>
                <c:pt idx="239">
                  <c:v>40907.165972222196</c:v>
                </c:pt>
                <c:pt idx="240">
                  <c:v>40907.166666666584</c:v>
                </c:pt>
                <c:pt idx="241">
                  <c:v>40907.16736111082</c:v>
                </c:pt>
                <c:pt idx="242">
                  <c:v>40907.168055555558</c:v>
                </c:pt>
                <c:pt idx="243">
                  <c:v>40907.168749999997</c:v>
                </c:pt>
                <c:pt idx="244">
                  <c:v>40907.169444444437</c:v>
                </c:pt>
                <c:pt idx="245">
                  <c:v>40907.170138888912</c:v>
                </c:pt>
                <c:pt idx="246">
                  <c:v>40907.170833333337</c:v>
                </c:pt>
                <c:pt idx="247">
                  <c:v>40907.171527777777</c:v>
                </c:pt>
                <c:pt idx="248">
                  <c:v>40907.172222222223</c:v>
                </c:pt>
                <c:pt idx="249">
                  <c:v>40907.172916666656</c:v>
                </c:pt>
                <c:pt idx="250">
                  <c:v>40907.173611110986</c:v>
                </c:pt>
                <c:pt idx="251">
                  <c:v>40907.174305555556</c:v>
                </c:pt>
                <c:pt idx="252">
                  <c:v>40907.174999999996</c:v>
                </c:pt>
                <c:pt idx="253">
                  <c:v>40907.175694444442</c:v>
                </c:pt>
                <c:pt idx="254">
                  <c:v>40907.176388888889</c:v>
                </c:pt>
                <c:pt idx="255">
                  <c:v>40907.177083333176</c:v>
                </c:pt>
                <c:pt idx="256">
                  <c:v>40907.177777777775</c:v>
                </c:pt>
                <c:pt idx="257">
                  <c:v>40907.178472222222</c:v>
                </c:pt>
                <c:pt idx="258">
                  <c:v>40907.179166666574</c:v>
                </c:pt>
                <c:pt idx="259">
                  <c:v>40907.179861110984</c:v>
                </c:pt>
                <c:pt idx="260">
                  <c:v>40907.180555555562</c:v>
                </c:pt>
                <c:pt idx="261">
                  <c:v>40907.181250000001</c:v>
                </c:pt>
                <c:pt idx="262">
                  <c:v>40907.181944444441</c:v>
                </c:pt>
                <c:pt idx="263">
                  <c:v>40907.182638889011</c:v>
                </c:pt>
                <c:pt idx="264">
                  <c:v>40907.183333333327</c:v>
                </c:pt>
                <c:pt idx="265">
                  <c:v>40907.184027777781</c:v>
                </c:pt>
                <c:pt idx="266">
                  <c:v>40907.18472222222</c:v>
                </c:pt>
                <c:pt idx="267">
                  <c:v>40907.185416666594</c:v>
                </c:pt>
                <c:pt idx="268">
                  <c:v>40907.186111111107</c:v>
                </c:pt>
                <c:pt idx="269">
                  <c:v>40907.186805555553</c:v>
                </c:pt>
                <c:pt idx="270">
                  <c:v>40907.1875</c:v>
                </c:pt>
                <c:pt idx="271">
                  <c:v>40907.188194444643</c:v>
                </c:pt>
                <c:pt idx="272">
                  <c:v>40907.188888889003</c:v>
                </c:pt>
                <c:pt idx="273">
                  <c:v>40907.189583333326</c:v>
                </c:pt>
                <c:pt idx="274">
                  <c:v>40907.19027777778</c:v>
                </c:pt>
                <c:pt idx="275">
                  <c:v>40907.190972222197</c:v>
                </c:pt>
                <c:pt idx="276">
                  <c:v>40907.191666666316</c:v>
                </c:pt>
                <c:pt idx="277">
                  <c:v>40907.192361110974</c:v>
                </c:pt>
                <c:pt idx="278">
                  <c:v>40907.193055555297</c:v>
                </c:pt>
                <c:pt idx="279">
                  <c:v>40907.193749999977</c:v>
                </c:pt>
                <c:pt idx="280">
                  <c:v>40907.194444444453</c:v>
                </c:pt>
                <c:pt idx="281">
                  <c:v>40907.195138888877</c:v>
                </c:pt>
                <c:pt idx="282">
                  <c:v>40907.195833333186</c:v>
                </c:pt>
                <c:pt idx="283">
                  <c:v>40907.196527777778</c:v>
                </c:pt>
                <c:pt idx="284">
                  <c:v>40907.197222222196</c:v>
                </c:pt>
                <c:pt idx="285">
                  <c:v>40907.197916666584</c:v>
                </c:pt>
                <c:pt idx="286">
                  <c:v>40907.198611111075</c:v>
                </c:pt>
                <c:pt idx="287">
                  <c:v>40907.199305555223</c:v>
                </c:pt>
                <c:pt idx="288">
                  <c:v>40907.199999999997</c:v>
                </c:pt>
                <c:pt idx="289">
                  <c:v>40907.200694444611</c:v>
                </c:pt>
                <c:pt idx="290">
                  <c:v>40907.201388888876</c:v>
                </c:pt>
                <c:pt idx="291">
                  <c:v>40907.202083333184</c:v>
                </c:pt>
                <c:pt idx="292">
                  <c:v>40907.202777777777</c:v>
                </c:pt>
                <c:pt idx="293">
                  <c:v>40907.203472222194</c:v>
                </c:pt>
                <c:pt idx="294">
                  <c:v>40907.204166666575</c:v>
                </c:pt>
                <c:pt idx="295">
                  <c:v>40907.204861110986</c:v>
                </c:pt>
                <c:pt idx="296">
                  <c:v>40907.205555555556</c:v>
                </c:pt>
                <c:pt idx="297">
                  <c:v>40907.206250000003</c:v>
                </c:pt>
                <c:pt idx="298">
                  <c:v>40907.206944444442</c:v>
                </c:pt>
                <c:pt idx="299">
                  <c:v>40907.207638888889</c:v>
                </c:pt>
                <c:pt idx="300">
                  <c:v>40907.208333333336</c:v>
                </c:pt>
                <c:pt idx="301">
                  <c:v>40907.209027777775</c:v>
                </c:pt>
                <c:pt idx="302">
                  <c:v>40907.209722222186</c:v>
                </c:pt>
                <c:pt idx="303">
                  <c:v>40907.210416666625</c:v>
                </c:pt>
                <c:pt idx="304">
                  <c:v>40907.211111110984</c:v>
                </c:pt>
                <c:pt idx="305">
                  <c:v>40907.211805555526</c:v>
                </c:pt>
                <c:pt idx="306">
                  <c:v>40907.212500000001</c:v>
                </c:pt>
                <c:pt idx="307">
                  <c:v>40907.213194444441</c:v>
                </c:pt>
                <c:pt idx="308">
                  <c:v>40907.213888888888</c:v>
                </c:pt>
                <c:pt idx="309">
                  <c:v>40907.214583333327</c:v>
                </c:pt>
                <c:pt idx="310">
                  <c:v>40907.215277777781</c:v>
                </c:pt>
                <c:pt idx="311">
                  <c:v>40907.21597222222</c:v>
                </c:pt>
                <c:pt idx="312">
                  <c:v>40907.216666666594</c:v>
                </c:pt>
                <c:pt idx="313">
                  <c:v>40907.217361110976</c:v>
                </c:pt>
                <c:pt idx="314">
                  <c:v>40907.218055555553</c:v>
                </c:pt>
                <c:pt idx="315">
                  <c:v>40907.21875</c:v>
                </c:pt>
                <c:pt idx="316">
                  <c:v>40907.219444444461</c:v>
                </c:pt>
                <c:pt idx="317">
                  <c:v>40907.220138888886</c:v>
                </c:pt>
                <c:pt idx="318">
                  <c:v>40907.220833333326</c:v>
                </c:pt>
                <c:pt idx="319">
                  <c:v>40907.221527777576</c:v>
                </c:pt>
                <c:pt idx="320">
                  <c:v>40907.222222222197</c:v>
                </c:pt>
                <c:pt idx="321">
                  <c:v>40907.222916666586</c:v>
                </c:pt>
                <c:pt idx="322">
                  <c:v>40907.223611110974</c:v>
                </c:pt>
                <c:pt idx="323">
                  <c:v>40907.224305555297</c:v>
                </c:pt>
                <c:pt idx="324">
                  <c:v>40907.224999999991</c:v>
                </c:pt>
                <c:pt idx="325">
                  <c:v>40907.225694444453</c:v>
                </c:pt>
                <c:pt idx="326">
                  <c:v>40907.226388888877</c:v>
                </c:pt>
                <c:pt idx="327">
                  <c:v>40907.227083332997</c:v>
                </c:pt>
                <c:pt idx="328">
                  <c:v>40907.227777777574</c:v>
                </c:pt>
                <c:pt idx="329">
                  <c:v>40907.228472222196</c:v>
                </c:pt>
                <c:pt idx="330">
                  <c:v>40907.229166666257</c:v>
                </c:pt>
                <c:pt idx="331">
                  <c:v>40907.22986111082</c:v>
                </c:pt>
                <c:pt idx="332">
                  <c:v>40907.230555555558</c:v>
                </c:pt>
                <c:pt idx="333">
                  <c:v>40907.231249999997</c:v>
                </c:pt>
                <c:pt idx="334">
                  <c:v>40907.231944444437</c:v>
                </c:pt>
                <c:pt idx="335">
                  <c:v>40907.232638888912</c:v>
                </c:pt>
                <c:pt idx="336">
                  <c:v>40907.233333333184</c:v>
                </c:pt>
                <c:pt idx="337">
                  <c:v>40907.234027777777</c:v>
                </c:pt>
                <c:pt idx="338">
                  <c:v>40907.234722222194</c:v>
                </c:pt>
                <c:pt idx="339">
                  <c:v>40907.235416666575</c:v>
                </c:pt>
                <c:pt idx="340">
                  <c:v>40907.236111110986</c:v>
                </c:pt>
                <c:pt idx="341">
                  <c:v>40907.236805555556</c:v>
                </c:pt>
                <c:pt idx="342">
                  <c:v>40907.237499999996</c:v>
                </c:pt>
                <c:pt idx="343">
                  <c:v>40907.238194444442</c:v>
                </c:pt>
                <c:pt idx="344">
                  <c:v>40907.238888888889</c:v>
                </c:pt>
                <c:pt idx="345">
                  <c:v>40907.239583333176</c:v>
                </c:pt>
                <c:pt idx="346">
                  <c:v>40907.240277777782</c:v>
                </c:pt>
                <c:pt idx="347">
                  <c:v>40907.240972222222</c:v>
                </c:pt>
                <c:pt idx="348">
                  <c:v>40907.241666666574</c:v>
                </c:pt>
                <c:pt idx="349">
                  <c:v>40907.242361110984</c:v>
                </c:pt>
                <c:pt idx="350">
                  <c:v>40907.243055555526</c:v>
                </c:pt>
                <c:pt idx="351">
                  <c:v>40907.243749999987</c:v>
                </c:pt>
                <c:pt idx="352">
                  <c:v>40907.244444444441</c:v>
                </c:pt>
                <c:pt idx="353">
                  <c:v>40907.245138888888</c:v>
                </c:pt>
                <c:pt idx="354">
                  <c:v>40907.245833333327</c:v>
                </c:pt>
                <c:pt idx="355">
                  <c:v>40907.246527777781</c:v>
                </c:pt>
                <c:pt idx="356">
                  <c:v>40907.24722222222</c:v>
                </c:pt>
                <c:pt idx="357">
                  <c:v>40907.247916666594</c:v>
                </c:pt>
                <c:pt idx="358">
                  <c:v>40907.248611111107</c:v>
                </c:pt>
                <c:pt idx="359">
                  <c:v>40907.249305555524</c:v>
                </c:pt>
                <c:pt idx="360">
                  <c:v>40907.25</c:v>
                </c:pt>
                <c:pt idx="361">
                  <c:v>40907.250694444643</c:v>
                </c:pt>
                <c:pt idx="362">
                  <c:v>40907.251388888886</c:v>
                </c:pt>
                <c:pt idx="363">
                  <c:v>40907.252083333326</c:v>
                </c:pt>
                <c:pt idx="364">
                  <c:v>40907.25277777778</c:v>
                </c:pt>
                <c:pt idx="365">
                  <c:v>40907.253472222197</c:v>
                </c:pt>
                <c:pt idx="366">
                  <c:v>40907.254166666586</c:v>
                </c:pt>
                <c:pt idx="367">
                  <c:v>40907.254861111105</c:v>
                </c:pt>
                <c:pt idx="368">
                  <c:v>40907.255555555559</c:v>
                </c:pt>
                <c:pt idx="369">
                  <c:v>40907.256250000013</c:v>
                </c:pt>
                <c:pt idx="370">
                  <c:v>40907.256944444613</c:v>
                </c:pt>
                <c:pt idx="371">
                  <c:v>40907.257638888943</c:v>
                </c:pt>
                <c:pt idx="372">
                  <c:v>40907.258333333331</c:v>
                </c:pt>
                <c:pt idx="373">
                  <c:v>40907.259027777778</c:v>
                </c:pt>
                <c:pt idx="374">
                  <c:v>40907.259722222196</c:v>
                </c:pt>
                <c:pt idx="375">
                  <c:v>40907.260416666584</c:v>
                </c:pt>
                <c:pt idx="376">
                  <c:v>40907.26111111082</c:v>
                </c:pt>
                <c:pt idx="377">
                  <c:v>40907.261805555223</c:v>
                </c:pt>
                <c:pt idx="378">
                  <c:v>40907.262499999997</c:v>
                </c:pt>
                <c:pt idx="379">
                  <c:v>40907.263194444437</c:v>
                </c:pt>
                <c:pt idx="380">
                  <c:v>40907.263888888876</c:v>
                </c:pt>
                <c:pt idx="381">
                  <c:v>40907.264583333184</c:v>
                </c:pt>
                <c:pt idx="382">
                  <c:v>40907.265277777777</c:v>
                </c:pt>
                <c:pt idx="383">
                  <c:v>40907.265972222194</c:v>
                </c:pt>
                <c:pt idx="384">
                  <c:v>40907.266666666575</c:v>
                </c:pt>
                <c:pt idx="385">
                  <c:v>40907.267361110753</c:v>
                </c:pt>
                <c:pt idx="386">
                  <c:v>40907.268055555556</c:v>
                </c:pt>
                <c:pt idx="387">
                  <c:v>40907.268749999996</c:v>
                </c:pt>
                <c:pt idx="388">
                  <c:v>40907.269444444435</c:v>
                </c:pt>
                <c:pt idx="389">
                  <c:v>40907.270138888889</c:v>
                </c:pt>
                <c:pt idx="390">
                  <c:v>40907.270833333336</c:v>
                </c:pt>
                <c:pt idx="391">
                  <c:v>40907.271527777775</c:v>
                </c:pt>
                <c:pt idx="392">
                  <c:v>40907.272222222222</c:v>
                </c:pt>
                <c:pt idx="393">
                  <c:v>40907.272916666625</c:v>
                </c:pt>
                <c:pt idx="394">
                  <c:v>40907.273611110984</c:v>
                </c:pt>
                <c:pt idx="395">
                  <c:v>40907.274305555526</c:v>
                </c:pt>
                <c:pt idx="396">
                  <c:v>40907.274999999994</c:v>
                </c:pt>
                <c:pt idx="397">
                  <c:v>40907.275694444441</c:v>
                </c:pt>
                <c:pt idx="398">
                  <c:v>40907.276388888888</c:v>
                </c:pt>
                <c:pt idx="399">
                  <c:v>40907.277083333174</c:v>
                </c:pt>
                <c:pt idx="400">
                  <c:v>40907.277777777585</c:v>
                </c:pt>
                <c:pt idx="401">
                  <c:v>40907.27847222222</c:v>
                </c:pt>
                <c:pt idx="402">
                  <c:v>40907.279166666354</c:v>
                </c:pt>
                <c:pt idx="403">
                  <c:v>40907.279861110976</c:v>
                </c:pt>
                <c:pt idx="404">
                  <c:v>40907.280555555553</c:v>
                </c:pt>
                <c:pt idx="405">
                  <c:v>40907.28125</c:v>
                </c:pt>
                <c:pt idx="406">
                  <c:v>40907.281944444461</c:v>
                </c:pt>
                <c:pt idx="407">
                  <c:v>40907.282638889003</c:v>
                </c:pt>
                <c:pt idx="408">
                  <c:v>40907.283333333326</c:v>
                </c:pt>
                <c:pt idx="409">
                  <c:v>40907.28402777778</c:v>
                </c:pt>
                <c:pt idx="410">
                  <c:v>40907.284722222197</c:v>
                </c:pt>
                <c:pt idx="411">
                  <c:v>40907.285416666586</c:v>
                </c:pt>
                <c:pt idx="412">
                  <c:v>40907.286111111105</c:v>
                </c:pt>
                <c:pt idx="413">
                  <c:v>40907.286805555559</c:v>
                </c:pt>
                <c:pt idx="414">
                  <c:v>40907.287499999999</c:v>
                </c:pt>
                <c:pt idx="415">
                  <c:v>40907.288194444613</c:v>
                </c:pt>
                <c:pt idx="416">
                  <c:v>40907.288888888943</c:v>
                </c:pt>
                <c:pt idx="417">
                  <c:v>40907.289583333186</c:v>
                </c:pt>
                <c:pt idx="418">
                  <c:v>40907.290277777778</c:v>
                </c:pt>
                <c:pt idx="419">
                  <c:v>40907.290972222196</c:v>
                </c:pt>
                <c:pt idx="420">
                  <c:v>40907.291666666257</c:v>
                </c:pt>
                <c:pt idx="421">
                  <c:v>40907.29236111082</c:v>
                </c:pt>
                <c:pt idx="422">
                  <c:v>40907.293055555223</c:v>
                </c:pt>
                <c:pt idx="423">
                  <c:v>40907.293749999975</c:v>
                </c:pt>
                <c:pt idx="424">
                  <c:v>40907.294444444437</c:v>
                </c:pt>
                <c:pt idx="425">
                  <c:v>40907.295138888876</c:v>
                </c:pt>
                <c:pt idx="426">
                  <c:v>40907.295833333184</c:v>
                </c:pt>
                <c:pt idx="427">
                  <c:v>40907.296527777777</c:v>
                </c:pt>
                <c:pt idx="428">
                  <c:v>40907.297222222194</c:v>
                </c:pt>
                <c:pt idx="429">
                  <c:v>40907.297916666575</c:v>
                </c:pt>
                <c:pt idx="430">
                  <c:v>40907.298611110986</c:v>
                </c:pt>
                <c:pt idx="431">
                  <c:v>40907.299305555171</c:v>
                </c:pt>
                <c:pt idx="432">
                  <c:v>40907.300000000003</c:v>
                </c:pt>
                <c:pt idx="433">
                  <c:v>40907.300694444741</c:v>
                </c:pt>
                <c:pt idx="434">
                  <c:v>40907.301388888889</c:v>
                </c:pt>
                <c:pt idx="435">
                  <c:v>40907.302083333336</c:v>
                </c:pt>
                <c:pt idx="436">
                  <c:v>40907.302777777782</c:v>
                </c:pt>
                <c:pt idx="437">
                  <c:v>40907.303472222222</c:v>
                </c:pt>
                <c:pt idx="438">
                  <c:v>40907.304166666625</c:v>
                </c:pt>
                <c:pt idx="439">
                  <c:v>40907.304861111123</c:v>
                </c:pt>
                <c:pt idx="440">
                  <c:v>40907.305555555562</c:v>
                </c:pt>
                <c:pt idx="441">
                  <c:v>40907.306250000212</c:v>
                </c:pt>
                <c:pt idx="442">
                  <c:v>40907.306944444717</c:v>
                </c:pt>
                <c:pt idx="443">
                  <c:v>40907.307638889011</c:v>
                </c:pt>
                <c:pt idx="444">
                  <c:v>40907.308333333342</c:v>
                </c:pt>
                <c:pt idx="445">
                  <c:v>40907.309027777781</c:v>
                </c:pt>
                <c:pt idx="446">
                  <c:v>40907.30972222222</c:v>
                </c:pt>
                <c:pt idx="447">
                  <c:v>40907.310416666682</c:v>
                </c:pt>
                <c:pt idx="448">
                  <c:v>40907.311111111107</c:v>
                </c:pt>
                <c:pt idx="449">
                  <c:v>40907.311805555553</c:v>
                </c:pt>
                <c:pt idx="450">
                  <c:v>40907.312500000211</c:v>
                </c:pt>
                <c:pt idx="451">
                  <c:v>40907.313194444643</c:v>
                </c:pt>
                <c:pt idx="452">
                  <c:v>40907.313888889003</c:v>
                </c:pt>
                <c:pt idx="453">
                  <c:v>40907.314583333333</c:v>
                </c:pt>
                <c:pt idx="454">
                  <c:v>40907.315277778005</c:v>
                </c:pt>
                <c:pt idx="455">
                  <c:v>40907.315972222241</c:v>
                </c:pt>
                <c:pt idx="456">
                  <c:v>40907.316666666673</c:v>
                </c:pt>
                <c:pt idx="457">
                  <c:v>40907.317361111105</c:v>
                </c:pt>
                <c:pt idx="458">
                  <c:v>40907.318055555603</c:v>
                </c:pt>
                <c:pt idx="459">
                  <c:v>40907.318750000013</c:v>
                </c:pt>
                <c:pt idx="460">
                  <c:v>40907.319444444613</c:v>
                </c:pt>
                <c:pt idx="461">
                  <c:v>40907.320138888943</c:v>
                </c:pt>
                <c:pt idx="462">
                  <c:v>40907.320833333331</c:v>
                </c:pt>
                <c:pt idx="463">
                  <c:v>40907.321527777778</c:v>
                </c:pt>
                <c:pt idx="464">
                  <c:v>40907.322222222232</c:v>
                </c:pt>
                <c:pt idx="465">
                  <c:v>40907.322916666657</c:v>
                </c:pt>
                <c:pt idx="466">
                  <c:v>40907.323611111075</c:v>
                </c:pt>
                <c:pt idx="467">
                  <c:v>40907.324305555558</c:v>
                </c:pt>
                <c:pt idx="468">
                  <c:v>40907.325000000004</c:v>
                </c:pt>
                <c:pt idx="469">
                  <c:v>40907.325694444611</c:v>
                </c:pt>
                <c:pt idx="470">
                  <c:v>40907.326388888912</c:v>
                </c:pt>
                <c:pt idx="471">
                  <c:v>40907.327083333184</c:v>
                </c:pt>
                <c:pt idx="472">
                  <c:v>40907.327777777777</c:v>
                </c:pt>
                <c:pt idx="473">
                  <c:v>40907.328472222223</c:v>
                </c:pt>
                <c:pt idx="474">
                  <c:v>40907.329166666575</c:v>
                </c:pt>
                <c:pt idx="475">
                  <c:v>40907.329861110986</c:v>
                </c:pt>
                <c:pt idx="476">
                  <c:v>40907.330555555563</c:v>
                </c:pt>
                <c:pt idx="477">
                  <c:v>40907.331250000003</c:v>
                </c:pt>
                <c:pt idx="478">
                  <c:v>40907.331944444442</c:v>
                </c:pt>
                <c:pt idx="479">
                  <c:v>40907.332638889013</c:v>
                </c:pt>
                <c:pt idx="480">
                  <c:v>40907.333333333336</c:v>
                </c:pt>
                <c:pt idx="481">
                  <c:v>40907.334027777782</c:v>
                </c:pt>
                <c:pt idx="482">
                  <c:v>40907.334722222222</c:v>
                </c:pt>
                <c:pt idx="483">
                  <c:v>40907.335416666625</c:v>
                </c:pt>
                <c:pt idx="484">
                  <c:v>40907.336111111123</c:v>
                </c:pt>
                <c:pt idx="485">
                  <c:v>40907.336805555562</c:v>
                </c:pt>
                <c:pt idx="486">
                  <c:v>40907.337500000001</c:v>
                </c:pt>
                <c:pt idx="487">
                  <c:v>40907.338194444717</c:v>
                </c:pt>
                <c:pt idx="488">
                  <c:v>40907.338888889011</c:v>
                </c:pt>
                <c:pt idx="489">
                  <c:v>40907.339583333327</c:v>
                </c:pt>
                <c:pt idx="490">
                  <c:v>40907.340277778065</c:v>
                </c:pt>
                <c:pt idx="491">
                  <c:v>40907.340972222242</c:v>
                </c:pt>
                <c:pt idx="492">
                  <c:v>40907.341666666594</c:v>
                </c:pt>
                <c:pt idx="493">
                  <c:v>40907.342361111107</c:v>
                </c:pt>
                <c:pt idx="494">
                  <c:v>40907.343055555553</c:v>
                </c:pt>
                <c:pt idx="495">
                  <c:v>40907.34375</c:v>
                </c:pt>
                <c:pt idx="496">
                  <c:v>40907.344444444643</c:v>
                </c:pt>
                <c:pt idx="497">
                  <c:v>40907.345138889003</c:v>
                </c:pt>
                <c:pt idx="498">
                  <c:v>40907.345833333333</c:v>
                </c:pt>
                <c:pt idx="499">
                  <c:v>40907.346527778005</c:v>
                </c:pt>
                <c:pt idx="500">
                  <c:v>40907.347222222241</c:v>
                </c:pt>
                <c:pt idx="501">
                  <c:v>40907.347916666673</c:v>
                </c:pt>
                <c:pt idx="502">
                  <c:v>40907.348611111112</c:v>
                </c:pt>
                <c:pt idx="503">
                  <c:v>40907.349305555559</c:v>
                </c:pt>
                <c:pt idx="504">
                  <c:v>40907.350000000013</c:v>
                </c:pt>
                <c:pt idx="505">
                  <c:v>40907.35069444486</c:v>
                </c:pt>
                <c:pt idx="506">
                  <c:v>40907.351388888943</c:v>
                </c:pt>
                <c:pt idx="507">
                  <c:v>40907.352083333331</c:v>
                </c:pt>
                <c:pt idx="508">
                  <c:v>40907.352777777793</c:v>
                </c:pt>
                <c:pt idx="509">
                  <c:v>40907.353472222232</c:v>
                </c:pt>
                <c:pt idx="510">
                  <c:v>40907.354166666657</c:v>
                </c:pt>
                <c:pt idx="511">
                  <c:v>40907.354861111111</c:v>
                </c:pt>
                <c:pt idx="512">
                  <c:v>40907.355555555601</c:v>
                </c:pt>
                <c:pt idx="513">
                  <c:v>40907.356250000288</c:v>
                </c:pt>
                <c:pt idx="514">
                  <c:v>40907.356944444815</c:v>
                </c:pt>
                <c:pt idx="515">
                  <c:v>40907.357638889043</c:v>
                </c:pt>
                <c:pt idx="516">
                  <c:v>40907.358333333599</c:v>
                </c:pt>
                <c:pt idx="517">
                  <c:v>40907.359027777791</c:v>
                </c:pt>
                <c:pt idx="518">
                  <c:v>40907.359722222223</c:v>
                </c:pt>
                <c:pt idx="519">
                  <c:v>40907.360416666656</c:v>
                </c:pt>
                <c:pt idx="520">
                  <c:v>40907.361111110986</c:v>
                </c:pt>
                <c:pt idx="521">
                  <c:v>40907.361805555556</c:v>
                </c:pt>
                <c:pt idx="522">
                  <c:v>40907.362500000003</c:v>
                </c:pt>
                <c:pt idx="523">
                  <c:v>40907.363194444442</c:v>
                </c:pt>
                <c:pt idx="524">
                  <c:v>40907.363888888889</c:v>
                </c:pt>
                <c:pt idx="525">
                  <c:v>40907.364583333336</c:v>
                </c:pt>
                <c:pt idx="526">
                  <c:v>40907.365277777782</c:v>
                </c:pt>
                <c:pt idx="527">
                  <c:v>40907.365972222222</c:v>
                </c:pt>
                <c:pt idx="528">
                  <c:v>40907.366666666625</c:v>
                </c:pt>
                <c:pt idx="529">
                  <c:v>40907.367361110984</c:v>
                </c:pt>
                <c:pt idx="530">
                  <c:v>40907.368055555562</c:v>
                </c:pt>
                <c:pt idx="531">
                  <c:v>40907.368750000001</c:v>
                </c:pt>
                <c:pt idx="532">
                  <c:v>40907.369444444441</c:v>
                </c:pt>
                <c:pt idx="533">
                  <c:v>40907.370138889011</c:v>
                </c:pt>
                <c:pt idx="534">
                  <c:v>40907.370833333342</c:v>
                </c:pt>
                <c:pt idx="535">
                  <c:v>40907.371527777781</c:v>
                </c:pt>
                <c:pt idx="536">
                  <c:v>40907.372222222242</c:v>
                </c:pt>
                <c:pt idx="537">
                  <c:v>40907.372916666682</c:v>
                </c:pt>
                <c:pt idx="538">
                  <c:v>40907.373611111107</c:v>
                </c:pt>
                <c:pt idx="539">
                  <c:v>40907.374305555553</c:v>
                </c:pt>
                <c:pt idx="540">
                  <c:v>40907.375</c:v>
                </c:pt>
                <c:pt idx="541">
                  <c:v>40907.375694444643</c:v>
                </c:pt>
                <c:pt idx="542">
                  <c:v>40907.376388889003</c:v>
                </c:pt>
                <c:pt idx="543">
                  <c:v>40907.377083333326</c:v>
                </c:pt>
                <c:pt idx="544">
                  <c:v>40907.37777777778</c:v>
                </c:pt>
                <c:pt idx="545">
                  <c:v>40907.378472222241</c:v>
                </c:pt>
                <c:pt idx="546">
                  <c:v>40907.379166666586</c:v>
                </c:pt>
                <c:pt idx="547">
                  <c:v>40907.379861111105</c:v>
                </c:pt>
                <c:pt idx="548">
                  <c:v>40907.380555555603</c:v>
                </c:pt>
                <c:pt idx="549">
                  <c:v>40907.381250000013</c:v>
                </c:pt>
                <c:pt idx="550">
                  <c:v>40907.381944444613</c:v>
                </c:pt>
                <c:pt idx="551">
                  <c:v>40907.382638889168</c:v>
                </c:pt>
                <c:pt idx="552">
                  <c:v>40907.383333333331</c:v>
                </c:pt>
                <c:pt idx="553">
                  <c:v>40907.384027777793</c:v>
                </c:pt>
                <c:pt idx="554">
                  <c:v>40907.384722222232</c:v>
                </c:pt>
                <c:pt idx="555">
                  <c:v>40907.385416666657</c:v>
                </c:pt>
                <c:pt idx="556">
                  <c:v>40907.386111111111</c:v>
                </c:pt>
                <c:pt idx="557">
                  <c:v>40907.386805555601</c:v>
                </c:pt>
                <c:pt idx="558">
                  <c:v>40907.387500000012</c:v>
                </c:pt>
                <c:pt idx="559">
                  <c:v>40907.388194444815</c:v>
                </c:pt>
                <c:pt idx="560">
                  <c:v>40907.388888889043</c:v>
                </c:pt>
                <c:pt idx="561">
                  <c:v>40907.389583333337</c:v>
                </c:pt>
                <c:pt idx="562">
                  <c:v>40907.390277777791</c:v>
                </c:pt>
                <c:pt idx="563">
                  <c:v>40907.390972222223</c:v>
                </c:pt>
                <c:pt idx="564">
                  <c:v>40907.391666666575</c:v>
                </c:pt>
                <c:pt idx="565">
                  <c:v>40907.392361110986</c:v>
                </c:pt>
                <c:pt idx="566">
                  <c:v>40907.393055555556</c:v>
                </c:pt>
                <c:pt idx="567">
                  <c:v>40907.393749999996</c:v>
                </c:pt>
                <c:pt idx="568">
                  <c:v>40907.394444444442</c:v>
                </c:pt>
                <c:pt idx="569">
                  <c:v>40907.395138888889</c:v>
                </c:pt>
                <c:pt idx="570">
                  <c:v>40907.395833333336</c:v>
                </c:pt>
                <c:pt idx="571">
                  <c:v>40907.396527777782</c:v>
                </c:pt>
                <c:pt idx="572">
                  <c:v>40907.397222222222</c:v>
                </c:pt>
                <c:pt idx="573">
                  <c:v>40907.397916666625</c:v>
                </c:pt>
                <c:pt idx="574">
                  <c:v>40907.398611111123</c:v>
                </c:pt>
                <c:pt idx="575">
                  <c:v>40907.399305555526</c:v>
                </c:pt>
                <c:pt idx="576">
                  <c:v>40907.4</c:v>
                </c:pt>
                <c:pt idx="577">
                  <c:v>40907.400694444717</c:v>
                </c:pt>
                <c:pt idx="578">
                  <c:v>40907.401388888888</c:v>
                </c:pt>
                <c:pt idx="579">
                  <c:v>40907.402083333327</c:v>
                </c:pt>
                <c:pt idx="580">
                  <c:v>40907.402777777781</c:v>
                </c:pt>
                <c:pt idx="581">
                  <c:v>40907.40347222222</c:v>
                </c:pt>
                <c:pt idx="582">
                  <c:v>40907.404166666594</c:v>
                </c:pt>
                <c:pt idx="583">
                  <c:v>40907.404861111107</c:v>
                </c:pt>
                <c:pt idx="584">
                  <c:v>40907.405555555553</c:v>
                </c:pt>
                <c:pt idx="585">
                  <c:v>40907.406250000211</c:v>
                </c:pt>
                <c:pt idx="586">
                  <c:v>40907.406944444643</c:v>
                </c:pt>
                <c:pt idx="587">
                  <c:v>40907.407638889003</c:v>
                </c:pt>
                <c:pt idx="588">
                  <c:v>40907.408333333333</c:v>
                </c:pt>
                <c:pt idx="589">
                  <c:v>40907.40902777778</c:v>
                </c:pt>
                <c:pt idx="590">
                  <c:v>40907.409722222197</c:v>
                </c:pt>
                <c:pt idx="591">
                  <c:v>40907.410416666673</c:v>
                </c:pt>
                <c:pt idx="592">
                  <c:v>40907.411111111105</c:v>
                </c:pt>
                <c:pt idx="593">
                  <c:v>40907.411805555559</c:v>
                </c:pt>
                <c:pt idx="594">
                  <c:v>40907.412500000013</c:v>
                </c:pt>
                <c:pt idx="595">
                  <c:v>40907.413194444613</c:v>
                </c:pt>
                <c:pt idx="596">
                  <c:v>40907.413888888943</c:v>
                </c:pt>
                <c:pt idx="597">
                  <c:v>40907.414583333331</c:v>
                </c:pt>
                <c:pt idx="598">
                  <c:v>40907.415277777793</c:v>
                </c:pt>
                <c:pt idx="599">
                  <c:v>40907.415972222232</c:v>
                </c:pt>
                <c:pt idx="600">
                  <c:v>40907.416666666657</c:v>
                </c:pt>
                <c:pt idx="601">
                  <c:v>40907.417361111075</c:v>
                </c:pt>
                <c:pt idx="602">
                  <c:v>40907.418055555601</c:v>
                </c:pt>
                <c:pt idx="603">
                  <c:v>40907.418750000012</c:v>
                </c:pt>
                <c:pt idx="604">
                  <c:v>40907.419444444611</c:v>
                </c:pt>
                <c:pt idx="605">
                  <c:v>40907.420138888912</c:v>
                </c:pt>
                <c:pt idx="606">
                  <c:v>40907.420833333337</c:v>
                </c:pt>
                <c:pt idx="607">
                  <c:v>40907.421527777777</c:v>
                </c:pt>
                <c:pt idx="608">
                  <c:v>40907.422222222223</c:v>
                </c:pt>
                <c:pt idx="609">
                  <c:v>40907.422916666656</c:v>
                </c:pt>
                <c:pt idx="610">
                  <c:v>40907.423611110986</c:v>
                </c:pt>
                <c:pt idx="611">
                  <c:v>40907.424305555556</c:v>
                </c:pt>
                <c:pt idx="612">
                  <c:v>40907.424999999996</c:v>
                </c:pt>
                <c:pt idx="613">
                  <c:v>40907.425694444442</c:v>
                </c:pt>
                <c:pt idx="614">
                  <c:v>40907.426388888889</c:v>
                </c:pt>
                <c:pt idx="615">
                  <c:v>40907.427083333176</c:v>
                </c:pt>
                <c:pt idx="616">
                  <c:v>40907.427777777775</c:v>
                </c:pt>
                <c:pt idx="617">
                  <c:v>40907.428472222222</c:v>
                </c:pt>
                <c:pt idx="618">
                  <c:v>40907.429166666574</c:v>
                </c:pt>
                <c:pt idx="619">
                  <c:v>40907.429861110984</c:v>
                </c:pt>
                <c:pt idx="620">
                  <c:v>40907.430555555562</c:v>
                </c:pt>
                <c:pt idx="621">
                  <c:v>40907.431250000001</c:v>
                </c:pt>
                <c:pt idx="622">
                  <c:v>40907.431944444441</c:v>
                </c:pt>
                <c:pt idx="623">
                  <c:v>40907.432638889011</c:v>
                </c:pt>
                <c:pt idx="624">
                  <c:v>40907.433333333327</c:v>
                </c:pt>
                <c:pt idx="625">
                  <c:v>40907.434027777781</c:v>
                </c:pt>
                <c:pt idx="626">
                  <c:v>40907.43472222222</c:v>
                </c:pt>
                <c:pt idx="627">
                  <c:v>40907.435416666594</c:v>
                </c:pt>
                <c:pt idx="628">
                  <c:v>40907.436111111107</c:v>
                </c:pt>
                <c:pt idx="629">
                  <c:v>40907.436805555553</c:v>
                </c:pt>
                <c:pt idx="630">
                  <c:v>40907.4375</c:v>
                </c:pt>
                <c:pt idx="631">
                  <c:v>40907.438194444643</c:v>
                </c:pt>
                <c:pt idx="632">
                  <c:v>40907.438888889003</c:v>
                </c:pt>
                <c:pt idx="633">
                  <c:v>40907.439583333326</c:v>
                </c:pt>
                <c:pt idx="634">
                  <c:v>40907.440277778005</c:v>
                </c:pt>
                <c:pt idx="635">
                  <c:v>40907.440972222241</c:v>
                </c:pt>
                <c:pt idx="636">
                  <c:v>40907.441666666586</c:v>
                </c:pt>
                <c:pt idx="637">
                  <c:v>40907.442361111105</c:v>
                </c:pt>
                <c:pt idx="638">
                  <c:v>40907.443055555559</c:v>
                </c:pt>
                <c:pt idx="639">
                  <c:v>40907.443749999999</c:v>
                </c:pt>
                <c:pt idx="640">
                  <c:v>40907.444444444613</c:v>
                </c:pt>
                <c:pt idx="641">
                  <c:v>40907.445138888943</c:v>
                </c:pt>
                <c:pt idx="642">
                  <c:v>40907.445833333331</c:v>
                </c:pt>
                <c:pt idx="643">
                  <c:v>40907.446527777793</c:v>
                </c:pt>
                <c:pt idx="644">
                  <c:v>40907.447222222232</c:v>
                </c:pt>
                <c:pt idx="645">
                  <c:v>40907.447916666657</c:v>
                </c:pt>
                <c:pt idx="646">
                  <c:v>40907.448611111111</c:v>
                </c:pt>
                <c:pt idx="647">
                  <c:v>40907.449305555558</c:v>
                </c:pt>
                <c:pt idx="648">
                  <c:v>40907.450000000012</c:v>
                </c:pt>
                <c:pt idx="649">
                  <c:v>40907.450694444815</c:v>
                </c:pt>
                <c:pt idx="650">
                  <c:v>40907.451388888912</c:v>
                </c:pt>
                <c:pt idx="651">
                  <c:v>40907.452083333337</c:v>
                </c:pt>
                <c:pt idx="652">
                  <c:v>40907.452777777791</c:v>
                </c:pt>
                <c:pt idx="653">
                  <c:v>40907.453472222223</c:v>
                </c:pt>
                <c:pt idx="654">
                  <c:v>40907.454166666656</c:v>
                </c:pt>
                <c:pt idx="655">
                  <c:v>40907.454861111109</c:v>
                </c:pt>
                <c:pt idx="656">
                  <c:v>40907.455555555563</c:v>
                </c:pt>
                <c:pt idx="657">
                  <c:v>40907.456250000243</c:v>
                </c:pt>
                <c:pt idx="658">
                  <c:v>40907.456944444741</c:v>
                </c:pt>
                <c:pt idx="659">
                  <c:v>40907.457638889013</c:v>
                </c:pt>
                <c:pt idx="660">
                  <c:v>40907.458333333343</c:v>
                </c:pt>
                <c:pt idx="661">
                  <c:v>40907.459027777782</c:v>
                </c:pt>
                <c:pt idx="662">
                  <c:v>40907.459722222222</c:v>
                </c:pt>
                <c:pt idx="663">
                  <c:v>40907.460416666625</c:v>
                </c:pt>
                <c:pt idx="664">
                  <c:v>40907.461111110984</c:v>
                </c:pt>
                <c:pt idx="665">
                  <c:v>40907.461805555526</c:v>
                </c:pt>
                <c:pt idx="666">
                  <c:v>40907.462500000001</c:v>
                </c:pt>
                <c:pt idx="667">
                  <c:v>40907.463194444441</c:v>
                </c:pt>
                <c:pt idx="668">
                  <c:v>40907.463888888888</c:v>
                </c:pt>
                <c:pt idx="669">
                  <c:v>40907.464583333327</c:v>
                </c:pt>
                <c:pt idx="670">
                  <c:v>40907.465277777781</c:v>
                </c:pt>
                <c:pt idx="671">
                  <c:v>40907.46597222222</c:v>
                </c:pt>
                <c:pt idx="672">
                  <c:v>40907.466666666594</c:v>
                </c:pt>
                <c:pt idx="673">
                  <c:v>40907.467361110976</c:v>
                </c:pt>
                <c:pt idx="674">
                  <c:v>40907.468055555553</c:v>
                </c:pt>
                <c:pt idx="675">
                  <c:v>40907.46875</c:v>
                </c:pt>
                <c:pt idx="676">
                  <c:v>40907.469444444461</c:v>
                </c:pt>
                <c:pt idx="677">
                  <c:v>40907.470138889003</c:v>
                </c:pt>
                <c:pt idx="678">
                  <c:v>40907.470833333333</c:v>
                </c:pt>
                <c:pt idx="679">
                  <c:v>40907.47152777778</c:v>
                </c:pt>
                <c:pt idx="680">
                  <c:v>40907.472222222241</c:v>
                </c:pt>
                <c:pt idx="681">
                  <c:v>40907.472916666673</c:v>
                </c:pt>
                <c:pt idx="682">
                  <c:v>40907.473611111105</c:v>
                </c:pt>
                <c:pt idx="683">
                  <c:v>40907.474305555559</c:v>
                </c:pt>
                <c:pt idx="684">
                  <c:v>40907.475000000006</c:v>
                </c:pt>
                <c:pt idx="685">
                  <c:v>40907.475694444613</c:v>
                </c:pt>
                <c:pt idx="686">
                  <c:v>40907.476388888943</c:v>
                </c:pt>
                <c:pt idx="687">
                  <c:v>40907.477083333186</c:v>
                </c:pt>
                <c:pt idx="688">
                  <c:v>40907.477777777778</c:v>
                </c:pt>
                <c:pt idx="689">
                  <c:v>40907.478472222232</c:v>
                </c:pt>
                <c:pt idx="690">
                  <c:v>40907.479166666584</c:v>
                </c:pt>
                <c:pt idx="691">
                  <c:v>40907.479861111075</c:v>
                </c:pt>
                <c:pt idx="692">
                  <c:v>40907.480555555601</c:v>
                </c:pt>
                <c:pt idx="693">
                  <c:v>40907.481250000012</c:v>
                </c:pt>
                <c:pt idx="694">
                  <c:v>40907.481944444611</c:v>
                </c:pt>
                <c:pt idx="695">
                  <c:v>40907.482638889043</c:v>
                </c:pt>
                <c:pt idx="696">
                  <c:v>40907.483333333337</c:v>
                </c:pt>
                <c:pt idx="697">
                  <c:v>40907.484027777791</c:v>
                </c:pt>
                <c:pt idx="698">
                  <c:v>40907.484722222223</c:v>
                </c:pt>
                <c:pt idx="699">
                  <c:v>40907.485416666656</c:v>
                </c:pt>
                <c:pt idx="700">
                  <c:v>40907.486111111109</c:v>
                </c:pt>
                <c:pt idx="701">
                  <c:v>40907.486805555563</c:v>
                </c:pt>
                <c:pt idx="702">
                  <c:v>40907.487500000003</c:v>
                </c:pt>
                <c:pt idx="703">
                  <c:v>40907.488194444741</c:v>
                </c:pt>
                <c:pt idx="704">
                  <c:v>40907.488888889013</c:v>
                </c:pt>
                <c:pt idx="705">
                  <c:v>40907.489583333336</c:v>
                </c:pt>
                <c:pt idx="706">
                  <c:v>40907.490277777782</c:v>
                </c:pt>
                <c:pt idx="707">
                  <c:v>40907.490972222222</c:v>
                </c:pt>
                <c:pt idx="708">
                  <c:v>40907.491666666574</c:v>
                </c:pt>
                <c:pt idx="709">
                  <c:v>40907.492361110984</c:v>
                </c:pt>
                <c:pt idx="710">
                  <c:v>40907.493055555526</c:v>
                </c:pt>
                <c:pt idx="711">
                  <c:v>40907.493749999987</c:v>
                </c:pt>
                <c:pt idx="712">
                  <c:v>40907.494444444441</c:v>
                </c:pt>
                <c:pt idx="713">
                  <c:v>40907.495138888888</c:v>
                </c:pt>
                <c:pt idx="714">
                  <c:v>40907.495833333327</c:v>
                </c:pt>
                <c:pt idx="715">
                  <c:v>40907.496527777781</c:v>
                </c:pt>
                <c:pt idx="716">
                  <c:v>40907.49722222222</c:v>
                </c:pt>
                <c:pt idx="717">
                  <c:v>40907.497916666594</c:v>
                </c:pt>
                <c:pt idx="718">
                  <c:v>40907.498611111107</c:v>
                </c:pt>
                <c:pt idx="719">
                  <c:v>40907.499305555524</c:v>
                </c:pt>
                <c:pt idx="720">
                  <c:v>40907.5</c:v>
                </c:pt>
                <c:pt idx="721">
                  <c:v>40907.500694444643</c:v>
                </c:pt>
                <c:pt idx="722">
                  <c:v>40907.501388888886</c:v>
                </c:pt>
                <c:pt idx="723">
                  <c:v>40907.502083333326</c:v>
                </c:pt>
                <c:pt idx="724">
                  <c:v>40907.50277777778</c:v>
                </c:pt>
                <c:pt idx="725">
                  <c:v>40907.503472222197</c:v>
                </c:pt>
                <c:pt idx="726">
                  <c:v>40907.504166666586</c:v>
                </c:pt>
                <c:pt idx="727">
                  <c:v>40907.504861111105</c:v>
                </c:pt>
                <c:pt idx="728">
                  <c:v>40907.505555555559</c:v>
                </c:pt>
                <c:pt idx="729">
                  <c:v>40907.506250000013</c:v>
                </c:pt>
                <c:pt idx="730">
                  <c:v>40907.506944444613</c:v>
                </c:pt>
                <c:pt idx="731">
                  <c:v>40907.507638888943</c:v>
                </c:pt>
                <c:pt idx="732">
                  <c:v>40907.508333333331</c:v>
                </c:pt>
                <c:pt idx="733">
                  <c:v>40907.509027777778</c:v>
                </c:pt>
                <c:pt idx="734">
                  <c:v>40907.509722222196</c:v>
                </c:pt>
                <c:pt idx="735">
                  <c:v>40907.510416666657</c:v>
                </c:pt>
                <c:pt idx="736">
                  <c:v>40907.511111111075</c:v>
                </c:pt>
                <c:pt idx="737">
                  <c:v>40907.511805555558</c:v>
                </c:pt>
                <c:pt idx="738">
                  <c:v>40907.512500000012</c:v>
                </c:pt>
                <c:pt idx="739">
                  <c:v>40907.513194444611</c:v>
                </c:pt>
                <c:pt idx="740">
                  <c:v>40907.513888888912</c:v>
                </c:pt>
                <c:pt idx="741">
                  <c:v>40907.514583333337</c:v>
                </c:pt>
                <c:pt idx="742">
                  <c:v>40907.515277777791</c:v>
                </c:pt>
                <c:pt idx="743">
                  <c:v>40907.515972222223</c:v>
                </c:pt>
                <c:pt idx="744">
                  <c:v>40907.516666666656</c:v>
                </c:pt>
                <c:pt idx="745">
                  <c:v>40907.517361110986</c:v>
                </c:pt>
                <c:pt idx="746">
                  <c:v>40907.518055555563</c:v>
                </c:pt>
                <c:pt idx="747">
                  <c:v>40907.518750000003</c:v>
                </c:pt>
                <c:pt idx="748">
                  <c:v>40907.519444444442</c:v>
                </c:pt>
                <c:pt idx="749">
                  <c:v>40907.520138888889</c:v>
                </c:pt>
                <c:pt idx="750">
                  <c:v>40907.520833333336</c:v>
                </c:pt>
                <c:pt idx="751">
                  <c:v>40907.521527777775</c:v>
                </c:pt>
                <c:pt idx="752">
                  <c:v>40907.522222222222</c:v>
                </c:pt>
                <c:pt idx="753">
                  <c:v>40907.522916666625</c:v>
                </c:pt>
                <c:pt idx="754">
                  <c:v>40907.523611110984</c:v>
                </c:pt>
                <c:pt idx="755">
                  <c:v>40907.524305555526</c:v>
                </c:pt>
                <c:pt idx="756">
                  <c:v>40907.524999999994</c:v>
                </c:pt>
                <c:pt idx="757">
                  <c:v>40907.525694444441</c:v>
                </c:pt>
                <c:pt idx="758">
                  <c:v>40907.526388888888</c:v>
                </c:pt>
                <c:pt idx="759">
                  <c:v>40907.527083333174</c:v>
                </c:pt>
                <c:pt idx="760">
                  <c:v>40907.527777777585</c:v>
                </c:pt>
                <c:pt idx="761">
                  <c:v>40907.52847222222</c:v>
                </c:pt>
                <c:pt idx="762">
                  <c:v>40907.529166666354</c:v>
                </c:pt>
                <c:pt idx="763">
                  <c:v>40907.529861110976</c:v>
                </c:pt>
                <c:pt idx="764">
                  <c:v>40907.530555555553</c:v>
                </c:pt>
                <c:pt idx="765">
                  <c:v>40907.53125</c:v>
                </c:pt>
                <c:pt idx="766">
                  <c:v>40907.531944444461</c:v>
                </c:pt>
                <c:pt idx="767">
                  <c:v>40907.532638889003</c:v>
                </c:pt>
                <c:pt idx="768">
                  <c:v>40907.533333333326</c:v>
                </c:pt>
                <c:pt idx="769">
                  <c:v>40907.53402777778</c:v>
                </c:pt>
                <c:pt idx="770">
                  <c:v>40907.534722222197</c:v>
                </c:pt>
                <c:pt idx="771">
                  <c:v>40907.535416666586</c:v>
                </c:pt>
                <c:pt idx="772">
                  <c:v>40907.536111111105</c:v>
                </c:pt>
                <c:pt idx="773">
                  <c:v>40907.536805555559</c:v>
                </c:pt>
                <c:pt idx="774">
                  <c:v>40907.537499999999</c:v>
                </c:pt>
                <c:pt idx="775">
                  <c:v>40907.538194444613</c:v>
                </c:pt>
                <c:pt idx="776">
                  <c:v>40907.538888888943</c:v>
                </c:pt>
                <c:pt idx="777">
                  <c:v>40907.539583333186</c:v>
                </c:pt>
                <c:pt idx="778">
                  <c:v>40907.540277777793</c:v>
                </c:pt>
                <c:pt idx="779">
                  <c:v>40907.540972222232</c:v>
                </c:pt>
                <c:pt idx="780">
                  <c:v>40907.541666666584</c:v>
                </c:pt>
                <c:pt idx="781">
                  <c:v>40907.542361111075</c:v>
                </c:pt>
                <c:pt idx="782">
                  <c:v>40907.543055555558</c:v>
                </c:pt>
                <c:pt idx="783">
                  <c:v>40907.543749999997</c:v>
                </c:pt>
                <c:pt idx="784">
                  <c:v>40907.544444444611</c:v>
                </c:pt>
                <c:pt idx="785">
                  <c:v>40907.545138888912</c:v>
                </c:pt>
                <c:pt idx="786">
                  <c:v>40907.545833333337</c:v>
                </c:pt>
                <c:pt idx="787">
                  <c:v>40907.546527777791</c:v>
                </c:pt>
                <c:pt idx="788">
                  <c:v>40907.547222222223</c:v>
                </c:pt>
                <c:pt idx="789">
                  <c:v>40907.547916666656</c:v>
                </c:pt>
                <c:pt idx="790">
                  <c:v>40907.548611111109</c:v>
                </c:pt>
                <c:pt idx="791">
                  <c:v>40907.549305555556</c:v>
                </c:pt>
                <c:pt idx="792">
                  <c:v>40907.550000000003</c:v>
                </c:pt>
                <c:pt idx="793">
                  <c:v>40907.550694444741</c:v>
                </c:pt>
                <c:pt idx="794">
                  <c:v>40907.551388888889</c:v>
                </c:pt>
                <c:pt idx="795">
                  <c:v>40907.552083333336</c:v>
                </c:pt>
                <c:pt idx="796">
                  <c:v>40907.552777777782</c:v>
                </c:pt>
                <c:pt idx="797">
                  <c:v>40907.553472222222</c:v>
                </c:pt>
                <c:pt idx="798">
                  <c:v>40907.554166666625</c:v>
                </c:pt>
                <c:pt idx="799">
                  <c:v>40907.554861111123</c:v>
                </c:pt>
                <c:pt idx="800">
                  <c:v>40907.555555555562</c:v>
                </c:pt>
                <c:pt idx="801">
                  <c:v>40907.556250000212</c:v>
                </c:pt>
                <c:pt idx="802">
                  <c:v>40907.556944444717</c:v>
                </c:pt>
                <c:pt idx="803">
                  <c:v>40907.557638889011</c:v>
                </c:pt>
                <c:pt idx="804">
                  <c:v>40907.558333333342</c:v>
                </c:pt>
                <c:pt idx="805">
                  <c:v>40907.559027777781</c:v>
                </c:pt>
                <c:pt idx="806">
                  <c:v>40907.55972222222</c:v>
                </c:pt>
                <c:pt idx="807">
                  <c:v>40907.560416666594</c:v>
                </c:pt>
                <c:pt idx="808">
                  <c:v>40907.561111110976</c:v>
                </c:pt>
                <c:pt idx="809">
                  <c:v>40907.561805555524</c:v>
                </c:pt>
                <c:pt idx="810">
                  <c:v>40907.5625</c:v>
                </c:pt>
                <c:pt idx="811">
                  <c:v>40907.563194444461</c:v>
                </c:pt>
                <c:pt idx="812">
                  <c:v>40907.563888888886</c:v>
                </c:pt>
                <c:pt idx="813">
                  <c:v>40907.564583333326</c:v>
                </c:pt>
                <c:pt idx="814">
                  <c:v>40907.56527777778</c:v>
                </c:pt>
                <c:pt idx="815">
                  <c:v>40907.565972222197</c:v>
                </c:pt>
                <c:pt idx="816">
                  <c:v>40907.566666666586</c:v>
                </c:pt>
                <c:pt idx="817">
                  <c:v>40907.567361110974</c:v>
                </c:pt>
                <c:pt idx="818">
                  <c:v>40907.568055555559</c:v>
                </c:pt>
                <c:pt idx="819">
                  <c:v>40907.568749999999</c:v>
                </c:pt>
                <c:pt idx="820">
                  <c:v>40907.569444444453</c:v>
                </c:pt>
                <c:pt idx="821">
                  <c:v>40907.570138888943</c:v>
                </c:pt>
                <c:pt idx="822">
                  <c:v>40907.570833333331</c:v>
                </c:pt>
                <c:pt idx="823">
                  <c:v>40907.571527777778</c:v>
                </c:pt>
                <c:pt idx="824">
                  <c:v>40907.572222222232</c:v>
                </c:pt>
                <c:pt idx="825">
                  <c:v>40907.572916666657</c:v>
                </c:pt>
                <c:pt idx="826">
                  <c:v>40907.573611111075</c:v>
                </c:pt>
                <c:pt idx="827">
                  <c:v>40907.574305555558</c:v>
                </c:pt>
                <c:pt idx="828">
                  <c:v>40907.575000000004</c:v>
                </c:pt>
                <c:pt idx="829">
                  <c:v>40907.575694444611</c:v>
                </c:pt>
                <c:pt idx="830">
                  <c:v>40907.576388888912</c:v>
                </c:pt>
                <c:pt idx="831">
                  <c:v>40907.577083333184</c:v>
                </c:pt>
                <c:pt idx="832">
                  <c:v>40907.577777777777</c:v>
                </c:pt>
                <c:pt idx="833">
                  <c:v>40907.578472222223</c:v>
                </c:pt>
                <c:pt idx="834">
                  <c:v>40907.579166666575</c:v>
                </c:pt>
                <c:pt idx="835">
                  <c:v>40907.579861110986</c:v>
                </c:pt>
                <c:pt idx="836">
                  <c:v>40907.580555555563</c:v>
                </c:pt>
                <c:pt idx="837">
                  <c:v>40907.581250000003</c:v>
                </c:pt>
                <c:pt idx="838">
                  <c:v>40907.581944444442</c:v>
                </c:pt>
                <c:pt idx="839">
                  <c:v>40907.582638889013</c:v>
                </c:pt>
                <c:pt idx="840">
                  <c:v>40907.583333333336</c:v>
                </c:pt>
                <c:pt idx="841">
                  <c:v>40907.584027777782</c:v>
                </c:pt>
                <c:pt idx="842">
                  <c:v>40907.584722222222</c:v>
                </c:pt>
                <c:pt idx="843">
                  <c:v>40907.585416666625</c:v>
                </c:pt>
                <c:pt idx="844">
                  <c:v>40907.586111111123</c:v>
                </c:pt>
                <c:pt idx="845">
                  <c:v>40907.586805555562</c:v>
                </c:pt>
                <c:pt idx="846">
                  <c:v>40907.587500000001</c:v>
                </c:pt>
                <c:pt idx="847">
                  <c:v>40907.588194444717</c:v>
                </c:pt>
                <c:pt idx="848">
                  <c:v>40907.588888889011</c:v>
                </c:pt>
                <c:pt idx="849">
                  <c:v>40907.589583333327</c:v>
                </c:pt>
                <c:pt idx="850">
                  <c:v>40907.590277777781</c:v>
                </c:pt>
                <c:pt idx="851">
                  <c:v>40907.59097222222</c:v>
                </c:pt>
                <c:pt idx="852">
                  <c:v>40907.591666666354</c:v>
                </c:pt>
                <c:pt idx="853">
                  <c:v>40907.592361110976</c:v>
                </c:pt>
                <c:pt idx="854">
                  <c:v>40907.593055555524</c:v>
                </c:pt>
                <c:pt idx="855">
                  <c:v>40907.593749999985</c:v>
                </c:pt>
                <c:pt idx="856">
                  <c:v>40907.594444444461</c:v>
                </c:pt>
                <c:pt idx="857">
                  <c:v>40907.595138888886</c:v>
                </c:pt>
                <c:pt idx="858">
                  <c:v>40907.595833333326</c:v>
                </c:pt>
                <c:pt idx="859">
                  <c:v>40907.59652777778</c:v>
                </c:pt>
                <c:pt idx="860">
                  <c:v>40907.597222222197</c:v>
                </c:pt>
                <c:pt idx="861">
                  <c:v>40907.597916666586</c:v>
                </c:pt>
                <c:pt idx="862">
                  <c:v>40907.598611111105</c:v>
                </c:pt>
                <c:pt idx="863">
                  <c:v>40907.599305555297</c:v>
                </c:pt>
                <c:pt idx="864">
                  <c:v>40907.599999999999</c:v>
                </c:pt>
                <c:pt idx="865">
                  <c:v>40907.600694444613</c:v>
                </c:pt>
                <c:pt idx="866">
                  <c:v>40907.601388888877</c:v>
                </c:pt>
                <c:pt idx="867">
                  <c:v>40907.602083333186</c:v>
                </c:pt>
                <c:pt idx="868">
                  <c:v>40907.602777777778</c:v>
                </c:pt>
                <c:pt idx="869">
                  <c:v>40907.603472222196</c:v>
                </c:pt>
                <c:pt idx="870">
                  <c:v>40907.604166666584</c:v>
                </c:pt>
                <c:pt idx="871">
                  <c:v>40907.604861111075</c:v>
                </c:pt>
                <c:pt idx="872">
                  <c:v>40907.605555555558</c:v>
                </c:pt>
                <c:pt idx="873">
                  <c:v>40907.606250000012</c:v>
                </c:pt>
                <c:pt idx="874">
                  <c:v>40907.606944444611</c:v>
                </c:pt>
                <c:pt idx="875">
                  <c:v>40907.607638888912</c:v>
                </c:pt>
                <c:pt idx="876">
                  <c:v>40907.608333333337</c:v>
                </c:pt>
                <c:pt idx="877">
                  <c:v>40907.609027777777</c:v>
                </c:pt>
                <c:pt idx="878">
                  <c:v>40907.609722222194</c:v>
                </c:pt>
                <c:pt idx="879">
                  <c:v>40907.610416666656</c:v>
                </c:pt>
                <c:pt idx="880">
                  <c:v>40907.611111110986</c:v>
                </c:pt>
                <c:pt idx="881">
                  <c:v>40907.611805555556</c:v>
                </c:pt>
                <c:pt idx="882">
                  <c:v>40907.612500000003</c:v>
                </c:pt>
                <c:pt idx="883">
                  <c:v>40907.613194444442</c:v>
                </c:pt>
                <c:pt idx="884">
                  <c:v>40907.613888888889</c:v>
                </c:pt>
                <c:pt idx="885">
                  <c:v>40907.614583333336</c:v>
                </c:pt>
                <c:pt idx="886">
                  <c:v>40907.615277777782</c:v>
                </c:pt>
                <c:pt idx="887">
                  <c:v>40907.615972222222</c:v>
                </c:pt>
                <c:pt idx="888">
                  <c:v>40907.616666666625</c:v>
                </c:pt>
                <c:pt idx="889">
                  <c:v>40907.617361110984</c:v>
                </c:pt>
                <c:pt idx="890">
                  <c:v>40907.618055555562</c:v>
                </c:pt>
                <c:pt idx="891">
                  <c:v>40907.618750000001</c:v>
                </c:pt>
                <c:pt idx="892">
                  <c:v>40907.619444444441</c:v>
                </c:pt>
                <c:pt idx="893">
                  <c:v>40907.620138888888</c:v>
                </c:pt>
                <c:pt idx="894">
                  <c:v>40907.620833333327</c:v>
                </c:pt>
                <c:pt idx="895">
                  <c:v>40907.621527777585</c:v>
                </c:pt>
                <c:pt idx="896">
                  <c:v>40907.62222222222</c:v>
                </c:pt>
                <c:pt idx="897">
                  <c:v>40907.622916666594</c:v>
                </c:pt>
                <c:pt idx="898">
                  <c:v>40907.623611110976</c:v>
                </c:pt>
                <c:pt idx="899">
                  <c:v>40907.624305555524</c:v>
                </c:pt>
                <c:pt idx="900">
                  <c:v>40907.624999999993</c:v>
                </c:pt>
                <c:pt idx="901">
                  <c:v>40907.625694444461</c:v>
                </c:pt>
                <c:pt idx="902">
                  <c:v>40907.626388888886</c:v>
                </c:pt>
                <c:pt idx="903">
                  <c:v>40907.627083333049</c:v>
                </c:pt>
                <c:pt idx="904">
                  <c:v>40907.627777777576</c:v>
                </c:pt>
                <c:pt idx="905">
                  <c:v>40907.628472222197</c:v>
                </c:pt>
                <c:pt idx="906">
                  <c:v>40907.629166666316</c:v>
                </c:pt>
                <c:pt idx="907">
                  <c:v>40907.629861110974</c:v>
                </c:pt>
                <c:pt idx="908">
                  <c:v>40907.630555555559</c:v>
                </c:pt>
                <c:pt idx="909">
                  <c:v>40907.631249999999</c:v>
                </c:pt>
                <c:pt idx="910">
                  <c:v>40907.631944444453</c:v>
                </c:pt>
                <c:pt idx="911">
                  <c:v>40907.632638888943</c:v>
                </c:pt>
                <c:pt idx="912">
                  <c:v>40907.633333333186</c:v>
                </c:pt>
                <c:pt idx="913">
                  <c:v>40907.634027777778</c:v>
                </c:pt>
                <c:pt idx="914">
                  <c:v>40907.634722222196</c:v>
                </c:pt>
                <c:pt idx="915">
                  <c:v>40907.635416666584</c:v>
                </c:pt>
                <c:pt idx="916">
                  <c:v>40907.636111111075</c:v>
                </c:pt>
                <c:pt idx="917">
                  <c:v>40907.636805555558</c:v>
                </c:pt>
                <c:pt idx="918">
                  <c:v>40907.637499999997</c:v>
                </c:pt>
                <c:pt idx="919">
                  <c:v>40907.638194444611</c:v>
                </c:pt>
                <c:pt idx="920">
                  <c:v>40907.638888888912</c:v>
                </c:pt>
                <c:pt idx="921">
                  <c:v>40907.639583333184</c:v>
                </c:pt>
                <c:pt idx="922">
                  <c:v>40907.640277777791</c:v>
                </c:pt>
                <c:pt idx="923">
                  <c:v>40907.640972222223</c:v>
                </c:pt>
                <c:pt idx="924">
                  <c:v>40907.641666666575</c:v>
                </c:pt>
                <c:pt idx="925">
                  <c:v>40907.642361110986</c:v>
                </c:pt>
                <c:pt idx="926">
                  <c:v>40907.643055555556</c:v>
                </c:pt>
                <c:pt idx="927">
                  <c:v>40907.643749999996</c:v>
                </c:pt>
                <c:pt idx="928">
                  <c:v>40907.644444444442</c:v>
                </c:pt>
                <c:pt idx="929">
                  <c:v>40907.645138888889</c:v>
                </c:pt>
                <c:pt idx="930">
                  <c:v>40907.645833333336</c:v>
                </c:pt>
                <c:pt idx="931">
                  <c:v>40907.646527777782</c:v>
                </c:pt>
                <c:pt idx="932">
                  <c:v>40907.647222222222</c:v>
                </c:pt>
                <c:pt idx="933">
                  <c:v>40907.647916666625</c:v>
                </c:pt>
                <c:pt idx="934">
                  <c:v>40907.648611111123</c:v>
                </c:pt>
                <c:pt idx="935">
                  <c:v>40907.649305555526</c:v>
                </c:pt>
                <c:pt idx="936">
                  <c:v>40907.65</c:v>
                </c:pt>
                <c:pt idx="937">
                  <c:v>40907.650694444717</c:v>
                </c:pt>
                <c:pt idx="938">
                  <c:v>40907.651388888888</c:v>
                </c:pt>
                <c:pt idx="939">
                  <c:v>40907.652083333327</c:v>
                </c:pt>
                <c:pt idx="940">
                  <c:v>40907.652777777781</c:v>
                </c:pt>
                <c:pt idx="941">
                  <c:v>40907.65347222222</c:v>
                </c:pt>
                <c:pt idx="942">
                  <c:v>40907.654166666594</c:v>
                </c:pt>
                <c:pt idx="943">
                  <c:v>40907.654861111107</c:v>
                </c:pt>
                <c:pt idx="944">
                  <c:v>40907.655555555553</c:v>
                </c:pt>
                <c:pt idx="945">
                  <c:v>40907.656250000211</c:v>
                </c:pt>
                <c:pt idx="946">
                  <c:v>40907.656944444643</c:v>
                </c:pt>
                <c:pt idx="947">
                  <c:v>40907.657638889003</c:v>
                </c:pt>
                <c:pt idx="948">
                  <c:v>40907.658333333333</c:v>
                </c:pt>
                <c:pt idx="949">
                  <c:v>40907.65902777778</c:v>
                </c:pt>
                <c:pt idx="950">
                  <c:v>40907.659722222197</c:v>
                </c:pt>
                <c:pt idx="951">
                  <c:v>40907.660416666586</c:v>
                </c:pt>
                <c:pt idx="952">
                  <c:v>40907.661111110974</c:v>
                </c:pt>
                <c:pt idx="953">
                  <c:v>40907.661805555297</c:v>
                </c:pt>
                <c:pt idx="954">
                  <c:v>40907.662499999999</c:v>
                </c:pt>
                <c:pt idx="955">
                  <c:v>40907.663194444453</c:v>
                </c:pt>
                <c:pt idx="956">
                  <c:v>40907.663888888877</c:v>
                </c:pt>
                <c:pt idx="957">
                  <c:v>40907.664583333186</c:v>
                </c:pt>
                <c:pt idx="958">
                  <c:v>40907.665277777778</c:v>
                </c:pt>
                <c:pt idx="959">
                  <c:v>40907.665972222196</c:v>
                </c:pt>
                <c:pt idx="960">
                  <c:v>40907.666666666584</c:v>
                </c:pt>
                <c:pt idx="961">
                  <c:v>40907.66736111082</c:v>
                </c:pt>
                <c:pt idx="962">
                  <c:v>40907.668055555558</c:v>
                </c:pt>
                <c:pt idx="963">
                  <c:v>40907.668749999997</c:v>
                </c:pt>
                <c:pt idx="964">
                  <c:v>40907.669444444437</c:v>
                </c:pt>
                <c:pt idx="965">
                  <c:v>40907.670138888912</c:v>
                </c:pt>
                <c:pt idx="966">
                  <c:v>40907.670833333337</c:v>
                </c:pt>
                <c:pt idx="967">
                  <c:v>40907.671527777777</c:v>
                </c:pt>
                <c:pt idx="968">
                  <c:v>40907.672222222223</c:v>
                </c:pt>
                <c:pt idx="969">
                  <c:v>40907.672916666656</c:v>
                </c:pt>
                <c:pt idx="970">
                  <c:v>40907.673611110986</c:v>
                </c:pt>
                <c:pt idx="971">
                  <c:v>40907.674305555556</c:v>
                </c:pt>
                <c:pt idx="972">
                  <c:v>40907.674999999996</c:v>
                </c:pt>
                <c:pt idx="973">
                  <c:v>40907.675694444442</c:v>
                </c:pt>
                <c:pt idx="974">
                  <c:v>40907.676388888889</c:v>
                </c:pt>
                <c:pt idx="975">
                  <c:v>40907.677083333176</c:v>
                </c:pt>
                <c:pt idx="976">
                  <c:v>40907.677777777775</c:v>
                </c:pt>
                <c:pt idx="977">
                  <c:v>40907.678472222222</c:v>
                </c:pt>
                <c:pt idx="978">
                  <c:v>40907.679166666574</c:v>
                </c:pt>
                <c:pt idx="979">
                  <c:v>40907.679861110984</c:v>
                </c:pt>
                <c:pt idx="980">
                  <c:v>40907.680555555562</c:v>
                </c:pt>
                <c:pt idx="981">
                  <c:v>40907.681250000001</c:v>
                </c:pt>
                <c:pt idx="982">
                  <c:v>40907.681944444441</c:v>
                </c:pt>
                <c:pt idx="983">
                  <c:v>40907.682638889011</c:v>
                </c:pt>
                <c:pt idx="984">
                  <c:v>40907.683333333327</c:v>
                </c:pt>
                <c:pt idx="985">
                  <c:v>40907.684027777781</c:v>
                </c:pt>
                <c:pt idx="986">
                  <c:v>40907.68472222222</c:v>
                </c:pt>
                <c:pt idx="987">
                  <c:v>40907.685416666594</c:v>
                </c:pt>
                <c:pt idx="988">
                  <c:v>40907.686111111107</c:v>
                </c:pt>
                <c:pt idx="989">
                  <c:v>40907.686805555553</c:v>
                </c:pt>
                <c:pt idx="990">
                  <c:v>40907.6875</c:v>
                </c:pt>
                <c:pt idx="991">
                  <c:v>40907.688194444643</c:v>
                </c:pt>
                <c:pt idx="992">
                  <c:v>40907.688888889003</c:v>
                </c:pt>
                <c:pt idx="993">
                  <c:v>40907.689583333326</c:v>
                </c:pt>
                <c:pt idx="994">
                  <c:v>40907.69027777778</c:v>
                </c:pt>
                <c:pt idx="995">
                  <c:v>40907.690972222197</c:v>
                </c:pt>
                <c:pt idx="996">
                  <c:v>40907.691666666316</c:v>
                </c:pt>
                <c:pt idx="997">
                  <c:v>40907.692361110974</c:v>
                </c:pt>
                <c:pt idx="998">
                  <c:v>40907.693055555297</c:v>
                </c:pt>
                <c:pt idx="999">
                  <c:v>40907.693749999977</c:v>
                </c:pt>
                <c:pt idx="1000">
                  <c:v>40907.694444444453</c:v>
                </c:pt>
                <c:pt idx="1001">
                  <c:v>40907.695138888877</c:v>
                </c:pt>
                <c:pt idx="1002">
                  <c:v>40907.695833333186</c:v>
                </c:pt>
                <c:pt idx="1003">
                  <c:v>40907.696527777778</c:v>
                </c:pt>
                <c:pt idx="1004">
                  <c:v>40907.697222222196</c:v>
                </c:pt>
                <c:pt idx="1005">
                  <c:v>40907.697916666584</c:v>
                </c:pt>
                <c:pt idx="1006">
                  <c:v>40907.698611111075</c:v>
                </c:pt>
                <c:pt idx="1007">
                  <c:v>40907.699305555223</c:v>
                </c:pt>
                <c:pt idx="1008">
                  <c:v>40907.699999999997</c:v>
                </c:pt>
                <c:pt idx="1009">
                  <c:v>40907.700694444611</c:v>
                </c:pt>
                <c:pt idx="1010">
                  <c:v>40907.701388888876</c:v>
                </c:pt>
                <c:pt idx="1011">
                  <c:v>40907.702083333184</c:v>
                </c:pt>
                <c:pt idx="1012">
                  <c:v>40907.702777777777</c:v>
                </c:pt>
                <c:pt idx="1013">
                  <c:v>40907.703472222194</c:v>
                </c:pt>
                <c:pt idx="1014">
                  <c:v>40907.704166666575</c:v>
                </c:pt>
                <c:pt idx="1015">
                  <c:v>40907.704861110986</c:v>
                </c:pt>
                <c:pt idx="1016">
                  <c:v>40907.705555555556</c:v>
                </c:pt>
                <c:pt idx="1017">
                  <c:v>40907.706250000003</c:v>
                </c:pt>
                <c:pt idx="1018">
                  <c:v>40907.706944444442</c:v>
                </c:pt>
                <c:pt idx="1019">
                  <c:v>40907.707638888889</c:v>
                </c:pt>
                <c:pt idx="1020">
                  <c:v>40907.708333333336</c:v>
                </c:pt>
                <c:pt idx="1021">
                  <c:v>40907.709027777775</c:v>
                </c:pt>
                <c:pt idx="1022">
                  <c:v>40907.709722222186</c:v>
                </c:pt>
                <c:pt idx="1023">
                  <c:v>40907.710416666625</c:v>
                </c:pt>
                <c:pt idx="1024">
                  <c:v>40907.711111110984</c:v>
                </c:pt>
                <c:pt idx="1025">
                  <c:v>40907.711805555526</c:v>
                </c:pt>
                <c:pt idx="1026">
                  <c:v>40907.712500000001</c:v>
                </c:pt>
                <c:pt idx="1027">
                  <c:v>40907.713194444441</c:v>
                </c:pt>
                <c:pt idx="1028">
                  <c:v>40907.713888888888</c:v>
                </c:pt>
                <c:pt idx="1029">
                  <c:v>40907.714583333327</c:v>
                </c:pt>
                <c:pt idx="1030">
                  <c:v>40907.715277777781</c:v>
                </c:pt>
                <c:pt idx="1031">
                  <c:v>40907.71597222222</c:v>
                </c:pt>
                <c:pt idx="1032">
                  <c:v>40907.716666666594</c:v>
                </c:pt>
                <c:pt idx="1033">
                  <c:v>40907.717361110976</c:v>
                </c:pt>
                <c:pt idx="1034">
                  <c:v>40907.718055555553</c:v>
                </c:pt>
                <c:pt idx="1035">
                  <c:v>40907.71875</c:v>
                </c:pt>
                <c:pt idx="1036">
                  <c:v>40907.719444444461</c:v>
                </c:pt>
                <c:pt idx="1037">
                  <c:v>40907.720138888886</c:v>
                </c:pt>
                <c:pt idx="1038">
                  <c:v>40907.720833333326</c:v>
                </c:pt>
                <c:pt idx="1039">
                  <c:v>40907.721527777576</c:v>
                </c:pt>
                <c:pt idx="1040">
                  <c:v>40907.722222222197</c:v>
                </c:pt>
                <c:pt idx="1041">
                  <c:v>40907.722916666586</c:v>
                </c:pt>
                <c:pt idx="1042">
                  <c:v>40907.723611110974</c:v>
                </c:pt>
                <c:pt idx="1043">
                  <c:v>40907.724305555297</c:v>
                </c:pt>
                <c:pt idx="1044">
                  <c:v>40907.724999999991</c:v>
                </c:pt>
                <c:pt idx="1045">
                  <c:v>40907.725694444453</c:v>
                </c:pt>
                <c:pt idx="1046">
                  <c:v>40907.726388888877</c:v>
                </c:pt>
                <c:pt idx="1047">
                  <c:v>40907.727083332997</c:v>
                </c:pt>
                <c:pt idx="1048">
                  <c:v>40907.727777777574</c:v>
                </c:pt>
                <c:pt idx="1049">
                  <c:v>40907.728472222196</c:v>
                </c:pt>
                <c:pt idx="1050">
                  <c:v>40907.729166666257</c:v>
                </c:pt>
                <c:pt idx="1051">
                  <c:v>40907.72986111082</c:v>
                </c:pt>
                <c:pt idx="1052">
                  <c:v>40907.730555555558</c:v>
                </c:pt>
                <c:pt idx="1053">
                  <c:v>40907.731249999997</c:v>
                </c:pt>
                <c:pt idx="1054">
                  <c:v>40907.731944444437</c:v>
                </c:pt>
                <c:pt idx="1055">
                  <c:v>40907.732638888912</c:v>
                </c:pt>
                <c:pt idx="1056">
                  <c:v>40907.733333333184</c:v>
                </c:pt>
                <c:pt idx="1057">
                  <c:v>40907.734027777777</c:v>
                </c:pt>
                <c:pt idx="1058">
                  <c:v>40907.734722222194</c:v>
                </c:pt>
                <c:pt idx="1059">
                  <c:v>40907.735416666575</c:v>
                </c:pt>
                <c:pt idx="1060">
                  <c:v>40907.736111110986</c:v>
                </c:pt>
                <c:pt idx="1061">
                  <c:v>40907.736805555556</c:v>
                </c:pt>
                <c:pt idx="1062">
                  <c:v>40907.737499999996</c:v>
                </c:pt>
                <c:pt idx="1063">
                  <c:v>40907.738194444442</c:v>
                </c:pt>
                <c:pt idx="1064">
                  <c:v>40907.738888888889</c:v>
                </c:pt>
                <c:pt idx="1065">
                  <c:v>40907.739583333176</c:v>
                </c:pt>
                <c:pt idx="1066">
                  <c:v>40907.740277777782</c:v>
                </c:pt>
                <c:pt idx="1067">
                  <c:v>40907.740972222222</c:v>
                </c:pt>
                <c:pt idx="1068">
                  <c:v>40907.741666666574</c:v>
                </c:pt>
                <c:pt idx="1069">
                  <c:v>40907.742361110984</c:v>
                </c:pt>
                <c:pt idx="1070">
                  <c:v>40907.743055555526</c:v>
                </c:pt>
                <c:pt idx="1071">
                  <c:v>40907.743749999987</c:v>
                </c:pt>
                <c:pt idx="1072">
                  <c:v>40907.744444444441</c:v>
                </c:pt>
                <c:pt idx="1073">
                  <c:v>40907.745138888888</c:v>
                </c:pt>
                <c:pt idx="1074">
                  <c:v>40907.745833333327</c:v>
                </c:pt>
                <c:pt idx="1075">
                  <c:v>40907.746527777781</c:v>
                </c:pt>
                <c:pt idx="1076">
                  <c:v>40907.74722222222</c:v>
                </c:pt>
                <c:pt idx="1077">
                  <c:v>40907.747916666594</c:v>
                </c:pt>
                <c:pt idx="1078">
                  <c:v>40907.748611111107</c:v>
                </c:pt>
                <c:pt idx="1079">
                  <c:v>40907.749305555524</c:v>
                </c:pt>
                <c:pt idx="1080">
                  <c:v>40907.75</c:v>
                </c:pt>
                <c:pt idx="1081">
                  <c:v>40907.750694444643</c:v>
                </c:pt>
                <c:pt idx="1082">
                  <c:v>40907.751388888886</c:v>
                </c:pt>
                <c:pt idx="1083">
                  <c:v>40907.752083333326</c:v>
                </c:pt>
                <c:pt idx="1084">
                  <c:v>40907.75277777778</c:v>
                </c:pt>
                <c:pt idx="1085">
                  <c:v>40907.753472222197</c:v>
                </c:pt>
                <c:pt idx="1086">
                  <c:v>40907.754166666586</c:v>
                </c:pt>
                <c:pt idx="1087">
                  <c:v>40907.754861111105</c:v>
                </c:pt>
                <c:pt idx="1088">
                  <c:v>40907.755555555559</c:v>
                </c:pt>
                <c:pt idx="1089">
                  <c:v>40907.756250000013</c:v>
                </c:pt>
                <c:pt idx="1090">
                  <c:v>40907.756944444613</c:v>
                </c:pt>
                <c:pt idx="1091">
                  <c:v>40907.757638888943</c:v>
                </c:pt>
                <c:pt idx="1092">
                  <c:v>40907.758333333331</c:v>
                </c:pt>
                <c:pt idx="1093">
                  <c:v>40907.759027777778</c:v>
                </c:pt>
                <c:pt idx="1094">
                  <c:v>40907.759722222196</c:v>
                </c:pt>
                <c:pt idx="1095">
                  <c:v>40907.760416666584</c:v>
                </c:pt>
                <c:pt idx="1096">
                  <c:v>40907.76111111082</c:v>
                </c:pt>
                <c:pt idx="1097">
                  <c:v>40907.761805555223</c:v>
                </c:pt>
                <c:pt idx="1098">
                  <c:v>40907.762499999997</c:v>
                </c:pt>
                <c:pt idx="1099">
                  <c:v>40907.763194444437</c:v>
                </c:pt>
                <c:pt idx="1100">
                  <c:v>40907.763888888876</c:v>
                </c:pt>
                <c:pt idx="1101">
                  <c:v>40907.764583333184</c:v>
                </c:pt>
                <c:pt idx="1102">
                  <c:v>40907.765277777777</c:v>
                </c:pt>
                <c:pt idx="1103">
                  <c:v>40907.765972222194</c:v>
                </c:pt>
                <c:pt idx="1104">
                  <c:v>40907.766666666575</c:v>
                </c:pt>
                <c:pt idx="1105">
                  <c:v>40907.767361110753</c:v>
                </c:pt>
                <c:pt idx="1106">
                  <c:v>40907.768055555556</c:v>
                </c:pt>
                <c:pt idx="1107">
                  <c:v>40907.768749999996</c:v>
                </c:pt>
                <c:pt idx="1108">
                  <c:v>40907.769444444435</c:v>
                </c:pt>
                <c:pt idx="1109">
                  <c:v>40907.770138888889</c:v>
                </c:pt>
                <c:pt idx="1110">
                  <c:v>40907.770833333336</c:v>
                </c:pt>
                <c:pt idx="1111">
                  <c:v>40907.771527777775</c:v>
                </c:pt>
                <c:pt idx="1112">
                  <c:v>40907.772222222222</c:v>
                </c:pt>
                <c:pt idx="1113">
                  <c:v>40907.772916666625</c:v>
                </c:pt>
                <c:pt idx="1114">
                  <c:v>40907.773611110984</c:v>
                </c:pt>
                <c:pt idx="1115">
                  <c:v>40907.774305555526</c:v>
                </c:pt>
                <c:pt idx="1116">
                  <c:v>40907.774999999994</c:v>
                </c:pt>
                <c:pt idx="1117">
                  <c:v>40907.775694444441</c:v>
                </c:pt>
                <c:pt idx="1118">
                  <c:v>40907.776388888888</c:v>
                </c:pt>
                <c:pt idx="1119">
                  <c:v>40907.777083333174</c:v>
                </c:pt>
                <c:pt idx="1120">
                  <c:v>40907.777777777585</c:v>
                </c:pt>
                <c:pt idx="1121">
                  <c:v>40907.77847222222</c:v>
                </c:pt>
                <c:pt idx="1122">
                  <c:v>40907.779166666354</c:v>
                </c:pt>
                <c:pt idx="1123">
                  <c:v>40907.779861110976</c:v>
                </c:pt>
                <c:pt idx="1124">
                  <c:v>40907.780555555553</c:v>
                </c:pt>
                <c:pt idx="1125">
                  <c:v>40907.78125</c:v>
                </c:pt>
                <c:pt idx="1126">
                  <c:v>40907.781944444461</c:v>
                </c:pt>
                <c:pt idx="1127">
                  <c:v>40907.782638889003</c:v>
                </c:pt>
                <c:pt idx="1128">
                  <c:v>40907.783333333326</c:v>
                </c:pt>
                <c:pt idx="1129">
                  <c:v>40907.78402777778</c:v>
                </c:pt>
                <c:pt idx="1130">
                  <c:v>40907.784722222197</c:v>
                </c:pt>
                <c:pt idx="1131">
                  <c:v>40907.785416666586</c:v>
                </c:pt>
                <c:pt idx="1132">
                  <c:v>40907.786111111105</c:v>
                </c:pt>
                <c:pt idx="1133">
                  <c:v>40907.786805555559</c:v>
                </c:pt>
                <c:pt idx="1134">
                  <c:v>40907.787499999999</c:v>
                </c:pt>
                <c:pt idx="1135">
                  <c:v>40907.788194444613</c:v>
                </c:pt>
                <c:pt idx="1136">
                  <c:v>40907.788888888943</c:v>
                </c:pt>
                <c:pt idx="1137">
                  <c:v>40907.789583333186</c:v>
                </c:pt>
                <c:pt idx="1138">
                  <c:v>40907.790277777778</c:v>
                </c:pt>
                <c:pt idx="1139">
                  <c:v>40907.790972222196</c:v>
                </c:pt>
                <c:pt idx="1140">
                  <c:v>40907.791666666257</c:v>
                </c:pt>
                <c:pt idx="1141">
                  <c:v>40907.79236111082</c:v>
                </c:pt>
                <c:pt idx="1142">
                  <c:v>40907.793055555223</c:v>
                </c:pt>
                <c:pt idx="1143">
                  <c:v>40907.793749999975</c:v>
                </c:pt>
                <c:pt idx="1144">
                  <c:v>40907.794444444437</c:v>
                </c:pt>
                <c:pt idx="1145">
                  <c:v>40907.795138888876</c:v>
                </c:pt>
                <c:pt idx="1146">
                  <c:v>40907.795833333184</c:v>
                </c:pt>
                <c:pt idx="1147">
                  <c:v>40907.796527777777</c:v>
                </c:pt>
                <c:pt idx="1148">
                  <c:v>40907.797222222194</c:v>
                </c:pt>
                <c:pt idx="1149">
                  <c:v>40907.797916666575</c:v>
                </c:pt>
                <c:pt idx="1150">
                  <c:v>40907.798611110986</c:v>
                </c:pt>
                <c:pt idx="1151">
                  <c:v>40907.799305555171</c:v>
                </c:pt>
                <c:pt idx="1152">
                  <c:v>40907.800000000003</c:v>
                </c:pt>
                <c:pt idx="1153">
                  <c:v>40907.800694444741</c:v>
                </c:pt>
                <c:pt idx="1154">
                  <c:v>40907.801388888889</c:v>
                </c:pt>
                <c:pt idx="1155">
                  <c:v>40907.802083333336</c:v>
                </c:pt>
                <c:pt idx="1156">
                  <c:v>40907.802777777782</c:v>
                </c:pt>
                <c:pt idx="1157">
                  <c:v>40907.803472222222</c:v>
                </c:pt>
                <c:pt idx="1158">
                  <c:v>40907.804166666625</c:v>
                </c:pt>
                <c:pt idx="1159">
                  <c:v>40907.804861111123</c:v>
                </c:pt>
                <c:pt idx="1160">
                  <c:v>40907.805555555562</c:v>
                </c:pt>
                <c:pt idx="1161">
                  <c:v>40907.806250000212</c:v>
                </c:pt>
                <c:pt idx="1162">
                  <c:v>40907.806944444717</c:v>
                </c:pt>
                <c:pt idx="1163">
                  <c:v>40907.807638889011</c:v>
                </c:pt>
                <c:pt idx="1164">
                  <c:v>40907.808333333342</c:v>
                </c:pt>
                <c:pt idx="1165">
                  <c:v>40907.809027777781</c:v>
                </c:pt>
                <c:pt idx="1166">
                  <c:v>40907.80972222222</c:v>
                </c:pt>
                <c:pt idx="1167">
                  <c:v>40907.810416666682</c:v>
                </c:pt>
                <c:pt idx="1168">
                  <c:v>40907.811111111107</c:v>
                </c:pt>
                <c:pt idx="1169">
                  <c:v>40907.811805555553</c:v>
                </c:pt>
                <c:pt idx="1170">
                  <c:v>40907.812500000211</c:v>
                </c:pt>
                <c:pt idx="1171">
                  <c:v>40907.813194444643</c:v>
                </c:pt>
                <c:pt idx="1172">
                  <c:v>40907.813888889003</c:v>
                </c:pt>
                <c:pt idx="1173">
                  <c:v>40907.814583333333</c:v>
                </c:pt>
                <c:pt idx="1174">
                  <c:v>40907.815277778005</c:v>
                </c:pt>
                <c:pt idx="1175">
                  <c:v>40907.815972222241</c:v>
                </c:pt>
                <c:pt idx="1176">
                  <c:v>40907.816666666673</c:v>
                </c:pt>
                <c:pt idx="1177">
                  <c:v>40907.817361111105</c:v>
                </c:pt>
                <c:pt idx="1178">
                  <c:v>40907.818055555603</c:v>
                </c:pt>
                <c:pt idx="1179">
                  <c:v>40907.818750000013</c:v>
                </c:pt>
                <c:pt idx="1180">
                  <c:v>40907.819444444613</c:v>
                </c:pt>
                <c:pt idx="1181">
                  <c:v>40907.820138888943</c:v>
                </c:pt>
                <c:pt idx="1182">
                  <c:v>40907.820833333331</c:v>
                </c:pt>
                <c:pt idx="1183">
                  <c:v>40907.821527777778</c:v>
                </c:pt>
                <c:pt idx="1184">
                  <c:v>40907.822222222232</c:v>
                </c:pt>
                <c:pt idx="1185">
                  <c:v>40907.822916666657</c:v>
                </c:pt>
                <c:pt idx="1186">
                  <c:v>40907.823611111075</c:v>
                </c:pt>
                <c:pt idx="1187">
                  <c:v>40907.824305555558</c:v>
                </c:pt>
                <c:pt idx="1188">
                  <c:v>40907.825000000004</c:v>
                </c:pt>
                <c:pt idx="1189">
                  <c:v>40907.825694444611</c:v>
                </c:pt>
                <c:pt idx="1190">
                  <c:v>40907.826388888912</c:v>
                </c:pt>
                <c:pt idx="1191">
                  <c:v>40907.827083333184</c:v>
                </c:pt>
                <c:pt idx="1192">
                  <c:v>40907.827777777777</c:v>
                </c:pt>
                <c:pt idx="1193">
                  <c:v>40907.828472222223</c:v>
                </c:pt>
                <c:pt idx="1194">
                  <c:v>40907.829166666575</c:v>
                </c:pt>
                <c:pt idx="1195">
                  <c:v>40907.829861110986</c:v>
                </c:pt>
                <c:pt idx="1196">
                  <c:v>40907.830555555563</c:v>
                </c:pt>
                <c:pt idx="1197">
                  <c:v>40907.831250000003</c:v>
                </c:pt>
                <c:pt idx="1198">
                  <c:v>40907.831944444442</c:v>
                </c:pt>
                <c:pt idx="1199">
                  <c:v>40907.832638889013</c:v>
                </c:pt>
                <c:pt idx="1200">
                  <c:v>40907.833333333336</c:v>
                </c:pt>
                <c:pt idx="1201">
                  <c:v>40907.834027777782</c:v>
                </c:pt>
                <c:pt idx="1202">
                  <c:v>40907.834722222222</c:v>
                </c:pt>
                <c:pt idx="1203">
                  <c:v>40907.835416666625</c:v>
                </c:pt>
                <c:pt idx="1204">
                  <c:v>40907.836111111123</c:v>
                </c:pt>
                <c:pt idx="1205">
                  <c:v>40907.836805555562</c:v>
                </c:pt>
                <c:pt idx="1206">
                  <c:v>40907.837500000001</c:v>
                </c:pt>
                <c:pt idx="1207">
                  <c:v>40907.838194444717</c:v>
                </c:pt>
                <c:pt idx="1208">
                  <c:v>40907.838888889011</c:v>
                </c:pt>
                <c:pt idx="1209">
                  <c:v>40907.839583333327</c:v>
                </c:pt>
                <c:pt idx="1210">
                  <c:v>40907.840277778065</c:v>
                </c:pt>
                <c:pt idx="1211">
                  <c:v>40907.840972222242</c:v>
                </c:pt>
                <c:pt idx="1212">
                  <c:v>40907.841666666594</c:v>
                </c:pt>
                <c:pt idx="1213">
                  <c:v>40907.842361111107</c:v>
                </c:pt>
                <c:pt idx="1214">
                  <c:v>40907.843055555553</c:v>
                </c:pt>
                <c:pt idx="1215">
                  <c:v>40907.84375</c:v>
                </c:pt>
                <c:pt idx="1216">
                  <c:v>40907.844444444643</c:v>
                </c:pt>
                <c:pt idx="1217">
                  <c:v>40907.845138889003</c:v>
                </c:pt>
                <c:pt idx="1218">
                  <c:v>40907.845833333333</c:v>
                </c:pt>
                <c:pt idx="1219">
                  <c:v>40907.846527778005</c:v>
                </c:pt>
                <c:pt idx="1220">
                  <c:v>40907.847222222241</c:v>
                </c:pt>
                <c:pt idx="1221">
                  <c:v>40907.847916666673</c:v>
                </c:pt>
                <c:pt idx="1222">
                  <c:v>40907.848611111112</c:v>
                </c:pt>
                <c:pt idx="1223">
                  <c:v>40907.849305555559</c:v>
                </c:pt>
                <c:pt idx="1224">
                  <c:v>40907.850000000013</c:v>
                </c:pt>
                <c:pt idx="1225">
                  <c:v>40907.85069444486</c:v>
                </c:pt>
                <c:pt idx="1226">
                  <c:v>40907.851388888943</c:v>
                </c:pt>
                <c:pt idx="1227">
                  <c:v>40907.852083333331</c:v>
                </c:pt>
                <c:pt idx="1228">
                  <c:v>40907.852777777793</c:v>
                </c:pt>
                <c:pt idx="1229">
                  <c:v>40907.853472222232</c:v>
                </c:pt>
                <c:pt idx="1230">
                  <c:v>40907.854166666657</c:v>
                </c:pt>
                <c:pt idx="1231">
                  <c:v>40907.854861111111</c:v>
                </c:pt>
                <c:pt idx="1232">
                  <c:v>40907.855555555601</c:v>
                </c:pt>
                <c:pt idx="1233">
                  <c:v>40907.856250000288</c:v>
                </c:pt>
                <c:pt idx="1234">
                  <c:v>40907.856944444815</c:v>
                </c:pt>
                <c:pt idx="1235">
                  <c:v>40907.857638889043</c:v>
                </c:pt>
                <c:pt idx="1236">
                  <c:v>40907.858333333599</c:v>
                </c:pt>
                <c:pt idx="1237">
                  <c:v>40907.859027777791</c:v>
                </c:pt>
                <c:pt idx="1238">
                  <c:v>40907.859722222223</c:v>
                </c:pt>
                <c:pt idx="1239">
                  <c:v>40907.860416666656</c:v>
                </c:pt>
                <c:pt idx="1240">
                  <c:v>40907.861111110986</c:v>
                </c:pt>
                <c:pt idx="1241">
                  <c:v>40907.861805555556</c:v>
                </c:pt>
                <c:pt idx="1242">
                  <c:v>40907.862500000003</c:v>
                </c:pt>
                <c:pt idx="1243">
                  <c:v>40907.863194444442</c:v>
                </c:pt>
                <c:pt idx="1244">
                  <c:v>40907.863888888889</c:v>
                </c:pt>
                <c:pt idx="1245">
                  <c:v>40907.864583333336</c:v>
                </c:pt>
                <c:pt idx="1246">
                  <c:v>40907.865277777782</c:v>
                </c:pt>
                <c:pt idx="1247">
                  <c:v>40907.865972222222</c:v>
                </c:pt>
                <c:pt idx="1248">
                  <c:v>40907.866666666625</c:v>
                </c:pt>
                <c:pt idx="1249">
                  <c:v>40907.867361110984</c:v>
                </c:pt>
                <c:pt idx="1250">
                  <c:v>40907.868055555562</c:v>
                </c:pt>
                <c:pt idx="1251">
                  <c:v>40907.868750000001</c:v>
                </c:pt>
                <c:pt idx="1252">
                  <c:v>40907.869444444441</c:v>
                </c:pt>
                <c:pt idx="1253">
                  <c:v>40907.870138889011</c:v>
                </c:pt>
                <c:pt idx="1254">
                  <c:v>40907.870833333342</c:v>
                </c:pt>
                <c:pt idx="1255">
                  <c:v>40907.871527777781</c:v>
                </c:pt>
                <c:pt idx="1256">
                  <c:v>40907.872222222242</c:v>
                </c:pt>
                <c:pt idx="1257">
                  <c:v>40907.872916666682</c:v>
                </c:pt>
                <c:pt idx="1258">
                  <c:v>40907.873611111107</c:v>
                </c:pt>
                <c:pt idx="1259">
                  <c:v>40907.874305555553</c:v>
                </c:pt>
                <c:pt idx="1260">
                  <c:v>40907.875</c:v>
                </c:pt>
                <c:pt idx="1261">
                  <c:v>40907.875694444643</c:v>
                </c:pt>
                <c:pt idx="1262">
                  <c:v>40907.876388889003</c:v>
                </c:pt>
                <c:pt idx="1263">
                  <c:v>40907.877083333326</c:v>
                </c:pt>
                <c:pt idx="1264">
                  <c:v>40907.87777777778</c:v>
                </c:pt>
                <c:pt idx="1265">
                  <c:v>40907.878472222241</c:v>
                </c:pt>
                <c:pt idx="1266">
                  <c:v>40907.879166666586</c:v>
                </c:pt>
                <c:pt idx="1267">
                  <c:v>40907.879861111105</c:v>
                </c:pt>
                <c:pt idx="1268">
                  <c:v>40907.880555555603</c:v>
                </c:pt>
                <c:pt idx="1269">
                  <c:v>40907.881250000013</c:v>
                </c:pt>
                <c:pt idx="1270">
                  <c:v>40907.881944444613</c:v>
                </c:pt>
                <c:pt idx="1271">
                  <c:v>40907.882638889168</c:v>
                </c:pt>
                <c:pt idx="1272">
                  <c:v>40907.883333333331</c:v>
                </c:pt>
                <c:pt idx="1273">
                  <c:v>40907.884027777793</c:v>
                </c:pt>
                <c:pt idx="1274">
                  <c:v>40907.884722222232</c:v>
                </c:pt>
                <c:pt idx="1275">
                  <c:v>40907.885416666657</c:v>
                </c:pt>
                <c:pt idx="1276">
                  <c:v>40907.886111111111</c:v>
                </c:pt>
                <c:pt idx="1277">
                  <c:v>40907.886805555601</c:v>
                </c:pt>
                <c:pt idx="1278">
                  <c:v>40907.887500000012</c:v>
                </c:pt>
                <c:pt idx="1279">
                  <c:v>40907.888194444815</c:v>
                </c:pt>
                <c:pt idx="1280">
                  <c:v>40907.888888889043</c:v>
                </c:pt>
                <c:pt idx="1281">
                  <c:v>40907.889583333337</c:v>
                </c:pt>
                <c:pt idx="1282">
                  <c:v>40907.890277777791</c:v>
                </c:pt>
                <c:pt idx="1283">
                  <c:v>40907.890972222223</c:v>
                </c:pt>
                <c:pt idx="1284">
                  <c:v>40907.891666666575</c:v>
                </c:pt>
                <c:pt idx="1285">
                  <c:v>40907.892361110986</c:v>
                </c:pt>
                <c:pt idx="1286">
                  <c:v>40907.893055555556</c:v>
                </c:pt>
                <c:pt idx="1287">
                  <c:v>40907.893749999996</c:v>
                </c:pt>
                <c:pt idx="1288">
                  <c:v>40907.894444444442</c:v>
                </c:pt>
                <c:pt idx="1289">
                  <c:v>40907.895138888889</c:v>
                </c:pt>
                <c:pt idx="1290">
                  <c:v>40907.895833333336</c:v>
                </c:pt>
                <c:pt idx="1291">
                  <c:v>40907.896527777782</c:v>
                </c:pt>
                <c:pt idx="1292">
                  <c:v>40907.897222222222</c:v>
                </c:pt>
                <c:pt idx="1293">
                  <c:v>40907.897916666625</c:v>
                </c:pt>
                <c:pt idx="1294">
                  <c:v>40907.898611111123</c:v>
                </c:pt>
                <c:pt idx="1295">
                  <c:v>40907.899305555526</c:v>
                </c:pt>
                <c:pt idx="1296">
                  <c:v>40907.9</c:v>
                </c:pt>
                <c:pt idx="1297">
                  <c:v>40907.900694444717</c:v>
                </c:pt>
                <c:pt idx="1298">
                  <c:v>40907.901388888888</c:v>
                </c:pt>
                <c:pt idx="1299">
                  <c:v>40907.902083333327</c:v>
                </c:pt>
                <c:pt idx="1300">
                  <c:v>40907.902777777781</c:v>
                </c:pt>
                <c:pt idx="1301">
                  <c:v>40907.90347222222</c:v>
                </c:pt>
                <c:pt idx="1302">
                  <c:v>40907.904166666594</c:v>
                </c:pt>
                <c:pt idx="1303">
                  <c:v>40907.904861111107</c:v>
                </c:pt>
                <c:pt idx="1304">
                  <c:v>40907.905555555553</c:v>
                </c:pt>
                <c:pt idx="1305">
                  <c:v>40907.906250000211</c:v>
                </c:pt>
                <c:pt idx="1306">
                  <c:v>40907.906944444643</c:v>
                </c:pt>
                <c:pt idx="1307">
                  <c:v>40907.907638889003</c:v>
                </c:pt>
                <c:pt idx="1308">
                  <c:v>40907.908333333333</c:v>
                </c:pt>
                <c:pt idx="1309">
                  <c:v>40907.90902777778</c:v>
                </c:pt>
                <c:pt idx="1310">
                  <c:v>40907.909722222197</c:v>
                </c:pt>
                <c:pt idx="1311">
                  <c:v>40907.910416666673</c:v>
                </c:pt>
                <c:pt idx="1312">
                  <c:v>40907.911111111105</c:v>
                </c:pt>
                <c:pt idx="1313">
                  <c:v>40907.911805555559</c:v>
                </c:pt>
                <c:pt idx="1314">
                  <c:v>40907.912500000013</c:v>
                </c:pt>
                <c:pt idx="1315">
                  <c:v>40907.913194444613</c:v>
                </c:pt>
                <c:pt idx="1316">
                  <c:v>40907.913888888943</c:v>
                </c:pt>
                <c:pt idx="1317">
                  <c:v>40907.914583333331</c:v>
                </c:pt>
                <c:pt idx="1318">
                  <c:v>40907.915277777793</c:v>
                </c:pt>
                <c:pt idx="1319">
                  <c:v>40907.915972222232</c:v>
                </c:pt>
                <c:pt idx="1320">
                  <c:v>40907.916666666657</c:v>
                </c:pt>
                <c:pt idx="1321">
                  <c:v>40907.917361111075</c:v>
                </c:pt>
                <c:pt idx="1322">
                  <c:v>40907.918055555601</c:v>
                </c:pt>
                <c:pt idx="1323">
                  <c:v>40907.918750000012</c:v>
                </c:pt>
                <c:pt idx="1324">
                  <c:v>40907.919444444611</c:v>
                </c:pt>
                <c:pt idx="1325">
                  <c:v>40907.920138888912</c:v>
                </c:pt>
                <c:pt idx="1326">
                  <c:v>40907.920833333337</c:v>
                </c:pt>
                <c:pt idx="1327">
                  <c:v>40907.921527777777</c:v>
                </c:pt>
                <c:pt idx="1328">
                  <c:v>40907.922222222223</c:v>
                </c:pt>
                <c:pt idx="1329">
                  <c:v>40907.922916666656</c:v>
                </c:pt>
                <c:pt idx="1330">
                  <c:v>40907.923611110986</c:v>
                </c:pt>
                <c:pt idx="1331">
                  <c:v>40907.924305555556</c:v>
                </c:pt>
                <c:pt idx="1332">
                  <c:v>40907.924999999996</c:v>
                </c:pt>
                <c:pt idx="1333">
                  <c:v>40907.925694444442</c:v>
                </c:pt>
                <c:pt idx="1334">
                  <c:v>40907.926388888889</c:v>
                </c:pt>
                <c:pt idx="1335">
                  <c:v>40907.927083333176</c:v>
                </c:pt>
                <c:pt idx="1336">
                  <c:v>40907.927777777775</c:v>
                </c:pt>
                <c:pt idx="1337">
                  <c:v>40907.928472222222</c:v>
                </c:pt>
                <c:pt idx="1338">
                  <c:v>40907.929166666574</c:v>
                </c:pt>
                <c:pt idx="1339">
                  <c:v>40907.929861110984</c:v>
                </c:pt>
                <c:pt idx="1340">
                  <c:v>40907.930555555562</c:v>
                </c:pt>
                <c:pt idx="1341">
                  <c:v>40907.931250000001</c:v>
                </c:pt>
                <c:pt idx="1342">
                  <c:v>40907.931944444441</c:v>
                </c:pt>
                <c:pt idx="1343">
                  <c:v>40907.932638889011</c:v>
                </c:pt>
                <c:pt idx="1344">
                  <c:v>40907.933333333327</c:v>
                </c:pt>
                <c:pt idx="1345">
                  <c:v>40907.934027777781</c:v>
                </c:pt>
                <c:pt idx="1346">
                  <c:v>40907.93472222222</c:v>
                </c:pt>
                <c:pt idx="1347">
                  <c:v>40907.935416666594</c:v>
                </c:pt>
                <c:pt idx="1348">
                  <c:v>40907.936111111107</c:v>
                </c:pt>
                <c:pt idx="1349">
                  <c:v>40907.936805555553</c:v>
                </c:pt>
                <c:pt idx="1350">
                  <c:v>40907.9375</c:v>
                </c:pt>
                <c:pt idx="1351">
                  <c:v>40907.938194444643</c:v>
                </c:pt>
                <c:pt idx="1352">
                  <c:v>40907.938888889003</c:v>
                </c:pt>
                <c:pt idx="1353">
                  <c:v>40907.939583333326</c:v>
                </c:pt>
                <c:pt idx="1354">
                  <c:v>40907.940277778005</c:v>
                </c:pt>
                <c:pt idx="1355">
                  <c:v>40907.940972222241</c:v>
                </c:pt>
                <c:pt idx="1356">
                  <c:v>40907.941666666586</c:v>
                </c:pt>
                <c:pt idx="1357">
                  <c:v>40907.942361111105</c:v>
                </c:pt>
                <c:pt idx="1358">
                  <c:v>40907.943055555559</c:v>
                </c:pt>
                <c:pt idx="1359">
                  <c:v>40907.943749999999</c:v>
                </c:pt>
                <c:pt idx="1360">
                  <c:v>40907.944444444613</c:v>
                </c:pt>
                <c:pt idx="1361">
                  <c:v>40907.945138888943</c:v>
                </c:pt>
                <c:pt idx="1362">
                  <c:v>40907.945833333331</c:v>
                </c:pt>
                <c:pt idx="1363">
                  <c:v>40907.946527777793</c:v>
                </c:pt>
                <c:pt idx="1364">
                  <c:v>40907.947222222232</c:v>
                </c:pt>
                <c:pt idx="1365">
                  <c:v>40907.947916666657</c:v>
                </c:pt>
                <c:pt idx="1366">
                  <c:v>40907.948611111111</c:v>
                </c:pt>
                <c:pt idx="1367">
                  <c:v>40907.949305555558</c:v>
                </c:pt>
                <c:pt idx="1368">
                  <c:v>40907.950000000012</c:v>
                </c:pt>
                <c:pt idx="1369">
                  <c:v>40907.950694444815</c:v>
                </c:pt>
                <c:pt idx="1370">
                  <c:v>40907.951388888912</c:v>
                </c:pt>
                <c:pt idx="1371">
                  <c:v>40907.952083333337</c:v>
                </c:pt>
                <c:pt idx="1372">
                  <c:v>40907.952777777791</c:v>
                </c:pt>
                <c:pt idx="1373">
                  <c:v>40907.953472222223</c:v>
                </c:pt>
                <c:pt idx="1374">
                  <c:v>40907.954166666656</c:v>
                </c:pt>
                <c:pt idx="1375">
                  <c:v>40907.954861111109</c:v>
                </c:pt>
                <c:pt idx="1376">
                  <c:v>40907.955555555563</c:v>
                </c:pt>
                <c:pt idx="1377">
                  <c:v>40907.956250000243</c:v>
                </c:pt>
                <c:pt idx="1378">
                  <c:v>40907.956944444741</c:v>
                </c:pt>
                <c:pt idx="1379">
                  <c:v>40907.957638889013</c:v>
                </c:pt>
                <c:pt idx="1380">
                  <c:v>40907.958333333343</c:v>
                </c:pt>
                <c:pt idx="1381">
                  <c:v>40907.959027777782</c:v>
                </c:pt>
                <c:pt idx="1382">
                  <c:v>40907.959722222222</c:v>
                </c:pt>
                <c:pt idx="1383">
                  <c:v>40907.960416666625</c:v>
                </c:pt>
                <c:pt idx="1384">
                  <c:v>40907.961111110984</c:v>
                </c:pt>
                <c:pt idx="1385">
                  <c:v>40907.961805555526</c:v>
                </c:pt>
                <c:pt idx="1386">
                  <c:v>40907.962500000001</c:v>
                </c:pt>
                <c:pt idx="1387">
                  <c:v>40907.963194444441</c:v>
                </c:pt>
                <c:pt idx="1388">
                  <c:v>40907.963888888888</c:v>
                </c:pt>
                <c:pt idx="1389">
                  <c:v>40907.964583333327</c:v>
                </c:pt>
                <c:pt idx="1390">
                  <c:v>40907.965277777781</c:v>
                </c:pt>
                <c:pt idx="1391">
                  <c:v>40907.96597222222</c:v>
                </c:pt>
                <c:pt idx="1392">
                  <c:v>40907.966666666594</c:v>
                </c:pt>
                <c:pt idx="1393">
                  <c:v>40907.967361110976</c:v>
                </c:pt>
                <c:pt idx="1394">
                  <c:v>40907.968055555553</c:v>
                </c:pt>
                <c:pt idx="1395">
                  <c:v>40907.96875</c:v>
                </c:pt>
                <c:pt idx="1396">
                  <c:v>40907.969444444461</c:v>
                </c:pt>
                <c:pt idx="1397">
                  <c:v>40907.970138889003</c:v>
                </c:pt>
                <c:pt idx="1398">
                  <c:v>40907.970833333333</c:v>
                </c:pt>
                <c:pt idx="1399">
                  <c:v>40907.97152777778</c:v>
                </c:pt>
                <c:pt idx="1400">
                  <c:v>40907.972222222241</c:v>
                </c:pt>
                <c:pt idx="1401">
                  <c:v>40907.972916666673</c:v>
                </c:pt>
                <c:pt idx="1402">
                  <c:v>40907.973611111105</c:v>
                </c:pt>
                <c:pt idx="1403">
                  <c:v>40907.974305555559</c:v>
                </c:pt>
                <c:pt idx="1404">
                  <c:v>40907.975000000006</c:v>
                </c:pt>
                <c:pt idx="1405">
                  <c:v>40907.975694444613</c:v>
                </c:pt>
                <c:pt idx="1406">
                  <c:v>40907.976388888943</c:v>
                </c:pt>
                <c:pt idx="1407">
                  <c:v>40907.977083333186</c:v>
                </c:pt>
                <c:pt idx="1408">
                  <c:v>40907.977777777778</c:v>
                </c:pt>
                <c:pt idx="1409">
                  <c:v>40907.978472222232</c:v>
                </c:pt>
                <c:pt idx="1410">
                  <c:v>40907.979166666584</c:v>
                </c:pt>
                <c:pt idx="1411">
                  <c:v>40907.979861111075</c:v>
                </c:pt>
                <c:pt idx="1412">
                  <c:v>40907.980555555601</c:v>
                </c:pt>
                <c:pt idx="1413">
                  <c:v>40907.981250000012</c:v>
                </c:pt>
                <c:pt idx="1414">
                  <c:v>40907.981944444611</c:v>
                </c:pt>
                <c:pt idx="1415">
                  <c:v>40907.982638889043</c:v>
                </c:pt>
                <c:pt idx="1416">
                  <c:v>40907.983333333337</c:v>
                </c:pt>
                <c:pt idx="1417">
                  <c:v>40907.984027777791</c:v>
                </c:pt>
                <c:pt idx="1418">
                  <c:v>40907.984722222223</c:v>
                </c:pt>
                <c:pt idx="1419">
                  <c:v>40907.985416666656</c:v>
                </c:pt>
                <c:pt idx="1420">
                  <c:v>40907.986111111109</c:v>
                </c:pt>
                <c:pt idx="1421">
                  <c:v>40907.986805555563</c:v>
                </c:pt>
                <c:pt idx="1422">
                  <c:v>40907.987500000003</c:v>
                </c:pt>
                <c:pt idx="1423">
                  <c:v>40907.988194444741</c:v>
                </c:pt>
                <c:pt idx="1424">
                  <c:v>40907.988888889013</c:v>
                </c:pt>
                <c:pt idx="1425">
                  <c:v>40907.989583333336</c:v>
                </c:pt>
                <c:pt idx="1426">
                  <c:v>40907.990277777782</c:v>
                </c:pt>
                <c:pt idx="1427">
                  <c:v>40907.990972222222</c:v>
                </c:pt>
                <c:pt idx="1428">
                  <c:v>40907.991666666574</c:v>
                </c:pt>
                <c:pt idx="1429">
                  <c:v>40907.992361110984</c:v>
                </c:pt>
                <c:pt idx="1430">
                  <c:v>40907.993055555526</c:v>
                </c:pt>
                <c:pt idx="1431">
                  <c:v>40907.993749999987</c:v>
                </c:pt>
                <c:pt idx="1432">
                  <c:v>40907.994444444441</c:v>
                </c:pt>
                <c:pt idx="1433">
                  <c:v>40907.995138888888</c:v>
                </c:pt>
                <c:pt idx="1434">
                  <c:v>40907.995833333327</c:v>
                </c:pt>
                <c:pt idx="1435">
                  <c:v>40907.996527777781</c:v>
                </c:pt>
                <c:pt idx="1436">
                  <c:v>40907.99722222222</c:v>
                </c:pt>
                <c:pt idx="1437">
                  <c:v>40907.997916666594</c:v>
                </c:pt>
                <c:pt idx="1438">
                  <c:v>40907.998611111107</c:v>
                </c:pt>
                <c:pt idx="1439">
                  <c:v>40907.999305555524</c:v>
                </c:pt>
                <c:pt idx="1440">
                  <c:v>0</c:v>
                </c:pt>
              </c:numCache>
            </c:numRef>
          </c:cat>
          <c:val>
            <c:numRef>
              <c:f>[1]Query!$W$2:$W$1442</c:f>
              <c:numCache>
                <c:formatCode>General</c:formatCode>
                <c:ptCount val="1441"/>
                <c:pt idx="0">
                  <c:v>253.86689758300781</c:v>
                </c:pt>
                <c:pt idx="1">
                  <c:v>256.47521972656199</c:v>
                </c:pt>
                <c:pt idx="2">
                  <c:v>255.46057128906159</c:v>
                </c:pt>
                <c:pt idx="3">
                  <c:v>253.21173095703207</c:v>
                </c:pt>
                <c:pt idx="4">
                  <c:v>255.0085754394531</c:v>
                </c:pt>
                <c:pt idx="5">
                  <c:v>255.92326354980455</c:v>
                </c:pt>
                <c:pt idx="6">
                  <c:v>257.876220703125</c:v>
                </c:pt>
                <c:pt idx="7">
                  <c:v>257.87707519531278</c:v>
                </c:pt>
                <c:pt idx="8">
                  <c:v>257.5390625</c:v>
                </c:pt>
                <c:pt idx="9">
                  <c:v>260.70138549804665</c:v>
                </c:pt>
                <c:pt idx="10">
                  <c:v>261.13784790039062</c:v>
                </c:pt>
                <c:pt idx="11">
                  <c:v>258.38763427734375</c:v>
                </c:pt>
                <c:pt idx="12">
                  <c:v>257.53546142578131</c:v>
                </c:pt>
                <c:pt idx="13">
                  <c:v>257.27749633789062</c:v>
                </c:pt>
                <c:pt idx="14">
                  <c:v>257.98541259765619</c:v>
                </c:pt>
                <c:pt idx="15">
                  <c:v>260.15679931640631</c:v>
                </c:pt>
                <c:pt idx="16">
                  <c:v>260.32574462890631</c:v>
                </c:pt>
                <c:pt idx="17">
                  <c:v>261.87060546875</c:v>
                </c:pt>
                <c:pt idx="18">
                  <c:v>263.03314208984375</c:v>
                </c:pt>
                <c:pt idx="19">
                  <c:v>264.32714843749869</c:v>
                </c:pt>
                <c:pt idx="20">
                  <c:v>265.52600097656199</c:v>
                </c:pt>
                <c:pt idx="21">
                  <c:v>268.55078125</c:v>
                </c:pt>
                <c:pt idx="22">
                  <c:v>271.02096557617165</c:v>
                </c:pt>
                <c:pt idx="23">
                  <c:v>270.8826904296875</c:v>
                </c:pt>
                <c:pt idx="24">
                  <c:v>271.93701171874869</c:v>
                </c:pt>
                <c:pt idx="25">
                  <c:v>273.63134765624869</c:v>
                </c:pt>
                <c:pt idx="26">
                  <c:v>276.15621948242165</c:v>
                </c:pt>
                <c:pt idx="27">
                  <c:v>274.73239135742165</c:v>
                </c:pt>
                <c:pt idx="28">
                  <c:v>271.89910888671875</c:v>
                </c:pt>
                <c:pt idx="29">
                  <c:v>271.70388793945432</c:v>
                </c:pt>
                <c:pt idx="30">
                  <c:v>270.72097778320199</c:v>
                </c:pt>
                <c:pt idx="31">
                  <c:v>271.16592407226562</c:v>
                </c:pt>
                <c:pt idx="32">
                  <c:v>272.65206909179778</c:v>
                </c:pt>
                <c:pt idx="33">
                  <c:v>272.41217041015619</c:v>
                </c:pt>
                <c:pt idx="34">
                  <c:v>273.76861572265619</c:v>
                </c:pt>
                <c:pt idx="35">
                  <c:v>273.76861572265619</c:v>
                </c:pt>
                <c:pt idx="36">
                  <c:v>271.4571533203125</c:v>
                </c:pt>
                <c:pt idx="37">
                  <c:v>269.45428466796932</c:v>
                </c:pt>
                <c:pt idx="38">
                  <c:v>262.95431518554705</c:v>
                </c:pt>
                <c:pt idx="39">
                  <c:v>260.708740234375</c:v>
                </c:pt>
                <c:pt idx="40">
                  <c:v>257.22723388671875</c:v>
                </c:pt>
                <c:pt idx="41">
                  <c:v>253.5726013183594</c:v>
                </c:pt>
                <c:pt idx="42">
                  <c:v>252.57504272460938</c:v>
                </c:pt>
                <c:pt idx="43">
                  <c:v>250.34861755371176</c:v>
                </c:pt>
                <c:pt idx="44">
                  <c:v>251.32397460937472</c:v>
                </c:pt>
                <c:pt idx="45">
                  <c:v>251.60795593261719</c:v>
                </c:pt>
                <c:pt idx="46">
                  <c:v>252.30212402343761</c:v>
                </c:pt>
                <c:pt idx="47">
                  <c:v>251.36819458007821</c:v>
                </c:pt>
                <c:pt idx="48">
                  <c:v>254.39678955078207</c:v>
                </c:pt>
                <c:pt idx="49">
                  <c:v>253.693603515625</c:v>
                </c:pt>
                <c:pt idx="50">
                  <c:v>254.34539794921881</c:v>
                </c:pt>
                <c:pt idx="51">
                  <c:v>257.15466308594068</c:v>
                </c:pt>
                <c:pt idx="52">
                  <c:v>256.73126220703119</c:v>
                </c:pt>
                <c:pt idx="53">
                  <c:v>253.63543701171881</c:v>
                </c:pt>
                <c:pt idx="54">
                  <c:v>253.63543701171881</c:v>
                </c:pt>
                <c:pt idx="55">
                  <c:v>251.37423706054679</c:v>
                </c:pt>
                <c:pt idx="56">
                  <c:v>251.37423706054679</c:v>
                </c:pt>
                <c:pt idx="57">
                  <c:v>251.17735290527341</c:v>
                </c:pt>
                <c:pt idx="58">
                  <c:v>252.29739379882707</c:v>
                </c:pt>
                <c:pt idx="59">
                  <c:v>252.8435974121094</c:v>
                </c:pt>
                <c:pt idx="60">
                  <c:v>251.56698608398526</c:v>
                </c:pt>
                <c:pt idx="61">
                  <c:v>250.0543518066406</c:v>
                </c:pt>
                <c:pt idx="62">
                  <c:v>246.67271423339733</c:v>
                </c:pt>
                <c:pt idx="63">
                  <c:v>245.26673889160159</c:v>
                </c:pt>
                <c:pt idx="64">
                  <c:v>245.46580505371099</c:v>
                </c:pt>
                <c:pt idx="65">
                  <c:v>244.97125244140619</c:v>
                </c:pt>
                <c:pt idx="66">
                  <c:v>245.88247680664222</c:v>
                </c:pt>
                <c:pt idx="67">
                  <c:v>245.85809326171858</c:v>
                </c:pt>
                <c:pt idx="68">
                  <c:v>245.43746948242332</c:v>
                </c:pt>
                <c:pt idx="69">
                  <c:v>246.84732055664148</c:v>
                </c:pt>
                <c:pt idx="70">
                  <c:v>246.84732055664148</c:v>
                </c:pt>
                <c:pt idx="71">
                  <c:v>241.97877502441398</c:v>
                </c:pt>
                <c:pt idx="72">
                  <c:v>242.91024780273602</c:v>
                </c:pt>
                <c:pt idx="73">
                  <c:v>242.72622680664148</c:v>
                </c:pt>
                <c:pt idx="74">
                  <c:v>243.48806762695321</c:v>
                </c:pt>
                <c:pt idx="75">
                  <c:v>242.29907226562472</c:v>
                </c:pt>
                <c:pt idx="76">
                  <c:v>239.67034912109381</c:v>
                </c:pt>
                <c:pt idx="77">
                  <c:v>240.56126403808599</c:v>
                </c:pt>
                <c:pt idx="78">
                  <c:v>239.00976562499847</c:v>
                </c:pt>
                <c:pt idx="79">
                  <c:v>238.86441040039148</c:v>
                </c:pt>
                <c:pt idx="80">
                  <c:v>237.07009887695321</c:v>
                </c:pt>
                <c:pt idx="81">
                  <c:v>240.5992126464844</c:v>
                </c:pt>
                <c:pt idx="82">
                  <c:v>242.5351867675781</c:v>
                </c:pt>
                <c:pt idx="83">
                  <c:v>247.03631591796881</c:v>
                </c:pt>
                <c:pt idx="84">
                  <c:v>248.25498962402338</c:v>
                </c:pt>
                <c:pt idx="85">
                  <c:v>252.05798339843761</c:v>
                </c:pt>
                <c:pt idx="86">
                  <c:v>254.40588378906159</c:v>
                </c:pt>
                <c:pt idx="87">
                  <c:v>260.36737060546932</c:v>
                </c:pt>
                <c:pt idx="88">
                  <c:v>260.27487182617205</c:v>
                </c:pt>
                <c:pt idx="89">
                  <c:v>259.501220703125</c:v>
                </c:pt>
                <c:pt idx="90">
                  <c:v>257.64178466796932</c:v>
                </c:pt>
                <c:pt idx="91">
                  <c:v>257.78381347656199</c:v>
                </c:pt>
                <c:pt idx="92">
                  <c:v>258.77264404296875</c:v>
                </c:pt>
                <c:pt idx="93">
                  <c:v>261.34063720703131</c:v>
                </c:pt>
                <c:pt idx="94">
                  <c:v>261.30041503906278</c:v>
                </c:pt>
                <c:pt idx="95">
                  <c:v>261.68722534179705</c:v>
                </c:pt>
                <c:pt idx="96">
                  <c:v>262.54302978515631</c:v>
                </c:pt>
                <c:pt idx="97">
                  <c:v>257.84851074218454</c:v>
                </c:pt>
                <c:pt idx="98">
                  <c:v>260.82217407226523</c:v>
                </c:pt>
                <c:pt idx="99">
                  <c:v>260.73638916015619</c:v>
                </c:pt>
                <c:pt idx="100">
                  <c:v>261.670166015625</c:v>
                </c:pt>
                <c:pt idx="101">
                  <c:v>261.65377807617165</c:v>
                </c:pt>
                <c:pt idx="102">
                  <c:v>263.58447265625</c:v>
                </c:pt>
                <c:pt idx="103">
                  <c:v>265.97537231445312</c:v>
                </c:pt>
                <c:pt idx="104">
                  <c:v>265.93139648437176</c:v>
                </c:pt>
                <c:pt idx="105">
                  <c:v>265.87246704101562</c:v>
                </c:pt>
                <c:pt idx="106">
                  <c:v>264.457763671875</c:v>
                </c:pt>
                <c:pt idx="107">
                  <c:v>264.1900634765625</c:v>
                </c:pt>
                <c:pt idx="108">
                  <c:v>265.49649047851221</c:v>
                </c:pt>
                <c:pt idx="109">
                  <c:v>266.95159912109324</c:v>
                </c:pt>
                <c:pt idx="110">
                  <c:v>265.6871337890625</c:v>
                </c:pt>
                <c:pt idx="111">
                  <c:v>264.97192382812369</c:v>
                </c:pt>
                <c:pt idx="112">
                  <c:v>263.59124755859074</c:v>
                </c:pt>
                <c:pt idx="113">
                  <c:v>260.33880615234375</c:v>
                </c:pt>
                <c:pt idx="114">
                  <c:v>260.60137939453131</c:v>
                </c:pt>
                <c:pt idx="115">
                  <c:v>262.24697875976562</c:v>
                </c:pt>
                <c:pt idx="116">
                  <c:v>262.54815673827807</c:v>
                </c:pt>
                <c:pt idx="117">
                  <c:v>264.34017944335926</c:v>
                </c:pt>
                <c:pt idx="118">
                  <c:v>265.58489990234375</c:v>
                </c:pt>
                <c:pt idx="119">
                  <c:v>266.94540405273426</c:v>
                </c:pt>
                <c:pt idx="120">
                  <c:v>264.93688964843699</c:v>
                </c:pt>
                <c:pt idx="121">
                  <c:v>263.95617675780954</c:v>
                </c:pt>
                <c:pt idx="122">
                  <c:v>263.24835205078119</c:v>
                </c:pt>
                <c:pt idx="123">
                  <c:v>262.04797363281278</c:v>
                </c:pt>
                <c:pt idx="124">
                  <c:v>260.07424926757699</c:v>
                </c:pt>
                <c:pt idx="125">
                  <c:v>258.54910278320312</c:v>
                </c:pt>
                <c:pt idx="126">
                  <c:v>258.64514160156278</c:v>
                </c:pt>
                <c:pt idx="127">
                  <c:v>257.798828125</c:v>
                </c:pt>
                <c:pt idx="128">
                  <c:v>257.14526367187688</c:v>
                </c:pt>
                <c:pt idx="129">
                  <c:v>254.94412231445321</c:v>
                </c:pt>
                <c:pt idx="130">
                  <c:v>252.72276306152338</c:v>
                </c:pt>
                <c:pt idx="131">
                  <c:v>252.27146911621099</c:v>
                </c:pt>
                <c:pt idx="132">
                  <c:v>251.02099609375</c:v>
                </c:pt>
                <c:pt idx="133">
                  <c:v>249.4259033203125</c:v>
                </c:pt>
                <c:pt idx="134">
                  <c:v>249.3115386962892</c:v>
                </c:pt>
                <c:pt idx="135">
                  <c:v>249.6494445800781</c:v>
                </c:pt>
                <c:pt idx="136">
                  <c:v>249.19009399413972</c:v>
                </c:pt>
                <c:pt idx="137">
                  <c:v>248.5309143066406</c:v>
                </c:pt>
                <c:pt idx="138">
                  <c:v>246.79687499999972</c:v>
                </c:pt>
                <c:pt idx="139">
                  <c:v>244.85205078125</c:v>
                </c:pt>
                <c:pt idx="140">
                  <c:v>245.09704589843761</c:v>
                </c:pt>
                <c:pt idx="141">
                  <c:v>245.47631835937577</c:v>
                </c:pt>
                <c:pt idx="142">
                  <c:v>248.10275268554602</c:v>
                </c:pt>
                <c:pt idx="143">
                  <c:v>248.65953063964733</c:v>
                </c:pt>
                <c:pt idx="144">
                  <c:v>249.18229675293125</c:v>
                </c:pt>
                <c:pt idx="145">
                  <c:v>250.27427673339733</c:v>
                </c:pt>
                <c:pt idx="146">
                  <c:v>250.21551513671673</c:v>
                </c:pt>
                <c:pt idx="147">
                  <c:v>251.45324707031261</c:v>
                </c:pt>
                <c:pt idx="148">
                  <c:v>251.30111694336026</c:v>
                </c:pt>
                <c:pt idx="149">
                  <c:v>252.25762939453119</c:v>
                </c:pt>
                <c:pt idx="150">
                  <c:v>252.25762939453119</c:v>
                </c:pt>
                <c:pt idx="151">
                  <c:v>251.04507446288983</c:v>
                </c:pt>
                <c:pt idx="152">
                  <c:v>251.59597778320321</c:v>
                </c:pt>
                <c:pt idx="153">
                  <c:v>254.32067871093761</c:v>
                </c:pt>
                <c:pt idx="154">
                  <c:v>256.80548095703131</c:v>
                </c:pt>
                <c:pt idx="155">
                  <c:v>256.80548095703131</c:v>
                </c:pt>
                <c:pt idx="156">
                  <c:v>254.01905822753795</c:v>
                </c:pt>
                <c:pt idx="157">
                  <c:v>252.5833435058594</c:v>
                </c:pt>
                <c:pt idx="158">
                  <c:v>248.49035644531261</c:v>
                </c:pt>
                <c:pt idx="159">
                  <c:v>250.29704284668048</c:v>
                </c:pt>
                <c:pt idx="160">
                  <c:v>253.5984802246094</c:v>
                </c:pt>
                <c:pt idx="161">
                  <c:v>257.74371337890619</c:v>
                </c:pt>
                <c:pt idx="162">
                  <c:v>257.97906494140619</c:v>
                </c:pt>
                <c:pt idx="163">
                  <c:v>254.6551818847656</c:v>
                </c:pt>
                <c:pt idx="164">
                  <c:v>249.77410888671858</c:v>
                </c:pt>
                <c:pt idx="165">
                  <c:v>252.26068115234358</c:v>
                </c:pt>
                <c:pt idx="166">
                  <c:v>253.91207885742332</c:v>
                </c:pt>
                <c:pt idx="167">
                  <c:v>254.6816711425781</c:v>
                </c:pt>
                <c:pt idx="168">
                  <c:v>254.63937377929602</c:v>
                </c:pt>
                <c:pt idx="169">
                  <c:v>252.91384887695321</c:v>
                </c:pt>
                <c:pt idx="170">
                  <c:v>251.5518188476577</c:v>
                </c:pt>
                <c:pt idx="171">
                  <c:v>250.45187377929679</c:v>
                </c:pt>
                <c:pt idx="172">
                  <c:v>250.33110046386719</c:v>
                </c:pt>
                <c:pt idx="173">
                  <c:v>250.95236206054679</c:v>
                </c:pt>
                <c:pt idx="174">
                  <c:v>249.04681396484236</c:v>
                </c:pt>
                <c:pt idx="175">
                  <c:v>250.19999694824219</c:v>
                </c:pt>
                <c:pt idx="176">
                  <c:v>250.58087158203207</c:v>
                </c:pt>
                <c:pt idx="177">
                  <c:v>250.3979797363281</c:v>
                </c:pt>
                <c:pt idx="178">
                  <c:v>246.91595458984236</c:v>
                </c:pt>
                <c:pt idx="179">
                  <c:v>246.99388122558514</c:v>
                </c:pt>
                <c:pt idx="180">
                  <c:v>247.56988525390543</c:v>
                </c:pt>
                <c:pt idx="181">
                  <c:v>245.98808288574224</c:v>
                </c:pt>
                <c:pt idx="182">
                  <c:v>244.7787170410156</c:v>
                </c:pt>
                <c:pt idx="183">
                  <c:v>243.06689453124972</c:v>
                </c:pt>
                <c:pt idx="184">
                  <c:v>241.1807556152344</c:v>
                </c:pt>
                <c:pt idx="185">
                  <c:v>240.47656249999972</c:v>
                </c:pt>
                <c:pt idx="186">
                  <c:v>241.0259094238281</c:v>
                </c:pt>
                <c:pt idx="187">
                  <c:v>238.49147033691506</c:v>
                </c:pt>
                <c:pt idx="188">
                  <c:v>238.31643676757821</c:v>
                </c:pt>
                <c:pt idx="189">
                  <c:v>237.08006286621099</c:v>
                </c:pt>
                <c:pt idx="190">
                  <c:v>237.09942626953119</c:v>
                </c:pt>
                <c:pt idx="191">
                  <c:v>235.18988037109381</c:v>
                </c:pt>
                <c:pt idx="192">
                  <c:v>235.5699462890625</c:v>
                </c:pt>
                <c:pt idx="193">
                  <c:v>235.77786254882707</c:v>
                </c:pt>
                <c:pt idx="194">
                  <c:v>236.81253051757821</c:v>
                </c:pt>
                <c:pt idx="195">
                  <c:v>237.48060607910159</c:v>
                </c:pt>
                <c:pt idx="196">
                  <c:v>236.97250366210918</c:v>
                </c:pt>
                <c:pt idx="197">
                  <c:v>237.40548706054679</c:v>
                </c:pt>
                <c:pt idx="198">
                  <c:v>239.76237487793048</c:v>
                </c:pt>
                <c:pt idx="199">
                  <c:v>240.51362609863278</c:v>
                </c:pt>
                <c:pt idx="200">
                  <c:v>241.75689697265707</c:v>
                </c:pt>
                <c:pt idx="201">
                  <c:v>242.67622375488182</c:v>
                </c:pt>
                <c:pt idx="202">
                  <c:v>243.1889953613281</c:v>
                </c:pt>
                <c:pt idx="203">
                  <c:v>244.65649414062577</c:v>
                </c:pt>
                <c:pt idx="204">
                  <c:v>244.65649414062577</c:v>
                </c:pt>
                <c:pt idx="205">
                  <c:v>244.11968994140543</c:v>
                </c:pt>
                <c:pt idx="206">
                  <c:v>245.42111206054679</c:v>
                </c:pt>
                <c:pt idx="207">
                  <c:v>246.86616516113182</c:v>
                </c:pt>
                <c:pt idx="208">
                  <c:v>248.70053100585918</c:v>
                </c:pt>
                <c:pt idx="209">
                  <c:v>247.72879028320321</c:v>
                </c:pt>
                <c:pt idx="210">
                  <c:v>249.53704833984381</c:v>
                </c:pt>
                <c:pt idx="211">
                  <c:v>248.36541748047034</c:v>
                </c:pt>
                <c:pt idx="212">
                  <c:v>249.56472778320321</c:v>
                </c:pt>
                <c:pt idx="213">
                  <c:v>249.68693542480455</c:v>
                </c:pt>
                <c:pt idx="214">
                  <c:v>252.00189208984358</c:v>
                </c:pt>
                <c:pt idx="215">
                  <c:v>251.21408081054602</c:v>
                </c:pt>
                <c:pt idx="216">
                  <c:v>249.723876953125</c:v>
                </c:pt>
                <c:pt idx="217">
                  <c:v>248.52639770507821</c:v>
                </c:pt>
                <c:pt idx="218">
                  <c:v>247.65908813476483</c:v>
                </c:pt>
                <c:pt idx="219">
                  <c:v>248.67666625976483</c:v>
                </c:pt>
                <c:pt idx="220">
                  <c:v>248.67666625976483</c:v>
                </c:pt>
                <c:pt idx="221">
                  <c:v>248.97329711913997</c:v>
                </c:pt>
                <c:pt idx="222">
                  <c:v>247.32312011718761</c:v>
                </c:pt>
                <c:pt idx="223">
                  <c:v>248.85348510742207</c:v>
                </c:pt>
                <c:pt idx="224">
                  <c:v>250.77075195312472</c:v>
                </c:pt>
                <c:pt idx="225">
                  <c:v>251.42031860351648</c:v>
                </c:pt>
                <c:pt idx="226">
                  <c:v>252.42120361328207</c:v>
                </c:pt>
                <c:pt idx="227">
                  <c:v>253.81387329101412</c:v>
                </c:pt>
                <c:pt idx="228">
                  <c:v>254.82615661621176</c:v>
                </c:pt>
                <c:pt idx="229">
                  <c:v>257.82330322265619</c:v>
                </c:pt>
                <c:pt idx="230">
                  <c:v>260.22094726562369</c:v>
                </c:pt>
                <c:pt idx="231">
                  <c:v>260.76751708984375</c:v>
                </c:pt>
                <c:pt idx="232">
                  <c:v>260.91223144531199</c:v>
                </c:pt>
                <c:pt idx="233">
                  <c:v>261.57809448242165</c:v>
                </c:pt>
                <c:pt idx="234">
                  <c:v>260.14935302734432</c:v>
                </c:pt>
                <c:pt idx="235">
                  <c:v>257.549560546875</c:v>
                </c:pt>
                <c:pt idx="236">
                  <c:v>254.75836181640707</c:v>
                </c:pt>
                <c:pt idx="237">
                  <c:v>252.75244140625077</c:v>
                </c:pt>
                <c:pt idx="238">
                  <c:v>248.79939270019472</c:v>
                </c:pt>
                <c:pt idx="239">
                  <c:v>250.15106201171858</c:v>
                </c:pt>
                <c:pt idx="240">
                  <c:v>246.8712158203125</c:v>
                </c:pt>
                <c:pt idx="241">
                  <c:v>245.96635437011719</c:v>
                </c:pt>
                <c:pt idx="242">
                  <c:v>243.76373291015543</c:v>
                </c:pt>
                <c:pt idx="243">
                  <c:v>246.64813232421858</c:v>
                </c:pt>
                <c:pt idx="244">
                  <c:v>246.94949340820321</c:v>
                </c:pt>
                <c:pt idx="245">
                  <c:v>251.32855224609381</c:v>
                </c:pt>
                <c:pt idx="246">
                  <c:v>251.91015625</c:v>
                </c:pt>
                <c:pt idx="247">
                  <c:v>252.25714111328207</c:v>
                </c:pt>
                <c:pt idx="248">
                  <c:v>250.2509765625</c:v>
                </c:pt>
                <c:pt idx="249">
                  <c:v>249.59909057617102</c:v>
                </c:pt>
                <c:pt idx="250">
                  <c:v>249.87118530273526</c:v>
                </c:pt>
                <c:pt idx="251">
                  <c:v>250.73583984375</c:v>
                </c:pt>
                <c:pt idx="252">
                  <c:v>250.15469360351483</c:v>
                </c:pt>
                <c:pt idx="253">
                  <c:v>251.28579711913997</c:v>
                </c:pt>
                <c:pt idx="254">
                  <c:v>249.89328002929679</c:v>
                </c:pt>
                <c:pt idx="255">
                  <c:v>249.9470520019531</c:v>
                </c:pt>
                <c:pt idx="256">
                  <c:v>250.48590087890707</c:v>
                </c:pt>
                <c:pt idx="257">
                  <c:v>250.2085876464844</c:v>
                </c:pt>
                <c:pt idx="258">
                  <c:v>250.2085876464844</c:v>
                </c:pt>
                <c:pt idx="259">
                  <c:v>248.95779418945321</c:v>
                </c:pt>
                <c:pt idx="260">
                  <c:v>248.12306213378795</c:v>
                </c:pt>
                <c:pt idx="261">
                  <c:v>247.61724853515619</c:v>
                </c:pt>
                <c:pt idx="262">
                  <c:v>248.26875305175682</c:v>
                </c:pt>
                <c:pt idx="263">
                  <c:v>248.9256896972656</c:v>
                </c:pt>
                <c:pt idx="264">
                  <c:v>248.28710937500077</c:v>
                </c:pt>
                <c:pt idx="265">
                  <c:v>248.9507141113281</c:v>
                </c:pt>
                <c:pt idx="266">
                  <c:v>249.0373687744142</c:v>
                </c:pt>
                <c:pt idx="267">
                  <c:v>251.71966552734116</c:v>
                </c:pt>
                <c:pt idx="268">
                  <c:v>255.40948486328119</c:v>
                </c:pt>
                <c:pt idx="269">
                  <c:v>254.3292541503906</c:v>
                </c:pt>
                <c:pt idx="270">
                  <c:v>253.32684326171858</c:v>
                </c:pt>
                <c:pt idx="271">
                  <c:v>253.32684326171858</c:v>
                </c:pt>
                <c:pt idx="272">
                  <c:v>252.49951171874972</c:v>
                </c:pt>
                <c:pt idx="273">
                  <c:v>251.472412109375</c:v>
                </c:pt>
                <c:pt idx="274">
                  <c:v>251.02322387695321</c:v>
                </c:pt>
                <c:pt idx="275">
                  <c:v>252.6714172363281</c:v>
                </c:pt>
                <c:pt idx="276">
                  <c:v>254.2169189453125</c:v>
                </c:pt>
                <c:pt idx="277">
                  <c:v>256.59667968749869</c:v>
                </c:pt>
                <c:pt idx="278">
                  <c:v>256.22085571289023</c:v>
                </c:pt>
                <c:pt idx="279">
                  <c:v>251.20098876953043</c:v>
                </c:pt>
                <c:pt idx="280">
                  <c:v>251.3785705566406</c:v>
                </c:pt>
                <c:pt idx="281">
                  <c:v>249.52404785156261</c:v>
                </c:pt>
                <c:pt idx="282">
                  <c:v>248.16943359374972</c:v>
                </c:pt>
                <c:pt idx="283">
                  <c:v>248.29998779296761</c:v>
                </c:pt>
                <c:pt idx="284">
                  <c:v>249.43103027343761</c:v>
                </c:pt>
                <c:pt idx="285">
                  <c:v>249.55923461913997</c:v>
                </c:pt>
                <c:pt idx="286">
                  <c:v>248.39581298828207</c:v>
                </c:pt>
                <c:pt idx="287">
                  <c:v>249.3434143066406</c:v>
                </c:pt>
                <c:pt idx="288">
                  <c:v>248.75663757324219</c:v>
                </c:pt>
                <c:pt idx="289">
                  <c:v>247.986083984375</c:v>
                </c:pt>
                <c:pt idx="290">
                  <c:v>248.86593627929707</c:v>
                </c:pt>
                <c:pt idx="291">
                  <c:v>249.14941406249997</c:v>
                </c:pt>
                <c:pt idx="292">
                  <c:v>249.22280883789148</c:v>
                </c:pt>
                <c:pt idx="293">
                  <c:v>249.87692260742207</c:v>
                </c:pt>
                <c:pt idx="294">
                  <c:v>252.93057250976483</c:v>
                </c:pt>
                <c:pt idx="295">
                  <c:v>253.22070312499972</c:v>
                </c:pt>
                <c:pt idx="296">
                  <c:v>253.13702392578119</c:v>
                </c:pt>
                <c:pt idx="297">
                  <c:v>252.8496398925781</c:v>
                </c:pt>
                <c:pt idx="298">
                  <c:v>255.08499145507821</c:v>
                </c:pt>
                <c:pt idx="299">
                  <c:v>255.80456542968659</c:v>
                </c:pt>
                <c:pt idx="300">
                  <c:v>254.3759765625</c:v>
                </c:pt>
                <c:pt idx="301">
                  <c:v>254.74137878417955</c:v>
                </c:pt>
                <c:pt idx="302">
                  <c:v>254.31118774413997</c:v>
                </c:pt>
                <c:pt idx="303">
                  <c:v>253.89959716796858</c:v>
                </c:pt>
                <c:pt idx="304">
                  <c:v>254.90879821777457</c:v>
                </c:pt>
                <c:pt idx="305">
                  <c:v>253.4861755371094</c:v>
                </c:pt>
                <c:pt idx="306">
                  <c:v>254.13192749023526</c:v>
                </c:pt>
                <c:pt idx="307">
                  <c:v>254.05082702636719</c:v>
                </c:pt>
                <c:pt idx="308">
                  <c:v>254.05082702636719</c:v>
                </c:pt>
                <c:pt idx="309">
                  <c:v>253.4718322753906</c:v>
                </c:pt>
                <c:pt idx="310">
                  <c:v>255.04052734375</c:v>
                </c:pt>
                <c:pt idx="311">
                  <c:v>254.63627624511719</c:v>
                </c:pt>
                <c:pt idx="312">
                  <c:v>252.6518859863281</c:v>
                </c:pt>
                <c:pt idx="313">
                  <c:v>250.08183288574224</c:v>
                </c:pt>
                <c:pt idx="314">
                  <c:v>247.72872924804679</c:v>
                </c:pt>
                <c:pt idx="315">
                  <c:v>246.7832946777344</c:v>
                </c:pt>
                <c:pt idx="316">
                  <c:v>245.4132080078125</c:v>
                </c:pt>
                <c:pt idx="317">
                  <c:v>241.98504638672034</c:v>
                </c:pt>
                <c:pt idx="318">
                  <c:v>240.23922729492102</c:v>
                </c:pt>
                <c:pt idx="319">
                  <c:v>240.23922729492102</c:v>
                </c:pt>
                <c:pt idx="320">
                  <c:v>238.64181518554602</c:v>
                </c:pt>
                <c:pt idx="321">
                  <c:v>235.69030761718761</c:v>
                </c:pt>
                <c:pt idx="322">
                  <c:v>235.27005004882707</c:v>
                </c:pt>
                <c:pt idx="323">
                  <c:v>231.99476623535074</c:v>
                </c:pt>
                <c:pt idx="324">
                  <c:v>232.454833984375</c:v>
                </c:pt>
                <c:pt idx="325">
                  <c:v>233.34944152832031</c:v>
                </c:pt>
                <c:pt idx="326">
                  <c:v>233.34944152832031</c:v>
                </c:pt>
                <c:pt idx="327">
                  <c:v>233.23175048828119</c:v>
                </c:pt>
                <c:pt idx="328">
                  <c:v>232.76071166992102</c:v>
                </c:pt>
                <c:pt idx="329">
                  <c:v>233.11749267578119</c:v>
                </c:pt>
                <c:pt idx="330">
                  <c:v>234.80757141113278</c:v>
                </c:pt>
                <c:pt idx="331">
                  <c:v>235.42048645019685</c:v>
                </c:pt>
                <c:pt idx="332">
                  <c:v>235.7964782714844</c:v>
                </c:pt>
                <c:pt idx="333">
                  <c:v>238.67050170898418</c:v>
                </c:pt>
                <c:pt idx="334">
                  <c:v>238.69833374023526</c:v>
                </c:pt>
                <c:pt idx="335">
                  <c:v>238.99299621582108</c:v>
                </c:pt>
                <c:pt idx="336">
                  <c:v>237.85783386230548</c:v>
                </c:pt>
                <c:pt idx="337">
                  <c:v>235.60964965820321</c:v>
                </c:pt>
                <c:pt idx="338">
                  <c:v>234.23742675781261</c:v>
                </c:pt>
                <c:pt idx="339">
                  <c:v>236.0171051025392</c:v>
                </c:pt>
                <c:pt idx="340">
                  <c:v>236.0171051025392</c:v>
                </c:pt>
                <c:pt idx="341">
                  <c:v>235.02799987793125</c:v>
                </c:pt>
                <c:pt idx="342">
                  <c:v>237.7453765869142</c:v>
                </c:pt>
                <c:pt idx="343">
                  <c:v>238.70431518554602</c:v>
                </c:pt>
                <c:pt idx="344">
                  <c:v>239.32203674316506</c:v>
                </c:pt>
                <c:pt idx="345">
                  <c:v>241.31097412109358</c:v>
                </c:pt>
                <c:pt idx="346">
                  <c:v>243.32771301269685</c:v>
                </c:pt>
                <c:pt idx="347">
                  <c:v>243.0076904296875</c:v>
                </c:pt>
                <c:pt idx="348">
                  <c:v>240.22517395019531</c:v>
                </c:pt>
                <c:pt idx="349">
                  <c:v>241.66520690917974</c:v>
                </c:pt>
                <c:pt idx="350">
                  <c:v>243.49468994140619</c:v>
                </c:pt>
                <c:pt idx="351">
                  <c:v>243.3373107910156</c:v>
                </c:pt>
                <c:pt idx="352">
                  <c:v>244.26730346679679</c:v>
                </c:pt>
                <c:pt idx="353">
                  <c:v>243.56869506835918</c:v>
                </c:pt>
                <c:pt idx="354">
                  <c:v>243.1164855957031</c:v>
                </c:pt>
                <c:pt idx="355">
                  <c:v>237.66932678222707</c:v>
                </c:pt>
                <c:pt idx="356">
                  <c:v>237.27030944824219</c:v>
                </c:pt>
                <c:pt idx="357">
                  <c:v>238.13766479492006</c:v>
                </c:pt>
                <c:pt idx="358">
                  <c:v>238.50761413574136</c:v>
                </c:pt>
                <c:pt idx="359">
                  <c:v>238.50761413574136</c:v>
                </c:pt>
                <c:pt idx="360">
                  <c:v>237.64764404296858</c:v>
                </c:pt>
                <c:pt idx="361">
                  <c:v>235.55010986328207</c:v>
                </c:pt>
                <c:pt idx="362">
                  <c:v>235.19551086425682</c:v>
                </c:pt>
                <c:pt idx="363">
                  <c:v>234.38250732421881</c:v>
                </c:pt>
                <c:pt idx="364">
                  <c:v>232.9464111328125</c:v>
                </c:pt>
                <c:pt idx="365">
                  <c:v>228.22688293456972</c:v>
                </c:pt>
                <c:pt idx="366">
                  <c:v>228.63636779785074</c:v>
                </c:pt>
                <c:pt idx="367">
                  <c:v>229.56394958496099</c:v>
                </c:pt>
                <c:pt idx="368">
                  <c:v>232.59901428222659</c:v>
                </c:pt>
                <c:pt idx="369">
                  <c:v>233.5736389160156</c:v>
                </c:pt>
                <c:pt idx="370">
                  <c:v>236.9150390625</c:v>
                </c:pt>
                <c:pt idx="371">
                  <c:v>236.62066650390619</c:v>
                </c:pt>
                <c:pt idx="372">
                  <c:v>236.7472229003906</c:v>
                </c:pt>
                <c:pt idx="373">
                  <c:v>237.2032470703125</c:v>
                </c:pt>
                <c:pt idx="374">
                  <c:v>238.04081726074136</c:v>
                </c:pt>
                <c:pt idx="375">
                  <c:v>238.04081726074136</c:v>
                </c:pt>
                <c:pt idx="376">
                  <c:v>236.47683715820426</c:v>
                </c:pt>
                <c:pt idx="377">
                  <c:v>239.57855224609358</c:v>
                </c:pt>
                <c:pt idx="378">
                  <c:v>242.53613281250077</c:v>
                </c:pt>
                <c:pt idx="379">
                  <c:v>244.59530639648526</c:v>
                </c:pt>
                <c:pt idx="380">
                  <c:v>245.3729553222656</c:v>
                </c:pt>
                <c:pt idx="381">
                  <c:v>246.59060668945321</c:v>
                </c:pt>
                <c:pt idx="382">
                  <c:v>244.84863281250077</c:v>
                </c:pt>
                <c:pt idx="383">
                  <c:v>246.15731811523602</c:v>
                </c:pt>
                <c:pt idx="384">
                  <c:v>248.01080322265543</c:v>
                </c:pt>
                <c:pt idx="385">
                  <c:v>248.01080322265543</c:v>
                </c:pt>
                <c:pt idx="386">
                  <c:v>248.09986877441398</c:v>
                </c:pt>
                <c:pt idx="387">
                  <c:v>248.38609313964838</c:v>
                </c:pt>
                <c:pt idx="388">
                  <c:v>247.87225341796881</c:v>
                </c:pt>
                <c:pt idx="389">
                  <c:v>246.36389160156159</c:v>
                </c:pt>
                <c:pt idx="390">
                  <c:v>245.67521667480455</c:v>
                </c:pt>
                <c:pt idx="391">
                  <c:v>246.20744323730474</c:v>
                </c:pt>
                <c:pt idx="392">
                  <c:v>245.19137573242179</c:v>
                </c:pt>
                <c:pt idx="393">
                  <c:v>246.60943603515619</c:v>
                </c:pt>
                <c:pt idx="394">
                  <c:v>247.81863403320321</c:v>
                </c:pt>
                <c:pt idx="395">
                  <c:v>251.5001525878906</c:v>
                </c:pt>
                <c:pt idx="396">
                  <c:v>253.53598022460918</c:v>
                </c:pt>
                <c:pt idx="397">
                  <c:v>252.62310791015619</c:v>
                </c:pt>
                <c:pt idx="398">
                  <c:v>254.50164794921881</c:v>
                </c:pt>
                <c:pt idx="399">
                  <c:v>253.00738525390619</c:v>
                </c:pt>
                <c:pt idx="400">
                  <c:v>252.30740356445321</c:v>
                </c:pt>
                <c:pt idx="401">
                  <c:v>251.53004455566506</c:v>
                </c:pt>
                <c:pt idx="402">
                  <c:v>249.6548767089844</c:v>
                </c:pt>
                <c:pt idx="403">
                  <c:v>251.6466064453125</c:v>
                </c:pt>
                <c:pt idx="404">
                  <c:v>251.82617187500077</c:v>
                </c:pt>
                <c:pt idx="405">
                  <c:v>251.62168884277457</c:v>
                </c:pt>
                <c:pt idx="406">
                  <c:v>251.2340393066406</c:v>
                </c:pt>
                <c:pt idx="407">
                  <c:v>253.72695922851483</c:v>
                </c:pt>
                <c:pt idx="408">
                  <c:v>254.1932067871094</c:v>
                </c:pt>
                <c:pt idx="409">
                  <c:v>253.68949890136719</c:v>
                </c:pt>
                <c:pt idx="410">
                  <c:v>253.19035339355455</c:v>
                </c:pt>
                <c:pt idx="411">
                  <c:v>252.0301513671875</c:v>
                </c:pt>
                <c:pt idx="412">
                  <c:v>248.669921875</c:v>
                </c:pt>
                <c:pt idx="413">
                  <c:v>247.19447326660074</c:v>
                </c:pt>
                <c:pt idx="414">
                  <c:v>249.82589721679707</c:v>
                </c:pt>
                <c:pt idx="415">
                  <c:v>251.11859130859381</c:v>
                </c:pt>
                <c:pt idx="416">
                  <c:v>252.79559326171673</c:v>
                </c:pt>
                <c:pt idx="417">
                  <c:v>254.53152465820321</c:v>
                </c:pt>
                <c:pt idx="418">
                  <c:v>254.53152465820321</c:v>
                </c:pt>
                <c:pt idx="419">
                  <c:v>253.89846801757943</c:v>
                </c:pt>
                <c:pt idx="420">
                  <c:v>254.88165283203207</c:v>
                </c:pt>
                <c:pt idx="421">
                  <c:v>254.88165283203207</c:v>
                </c:pt>
                <c:pt idx="422">
                  <c:v>254.61215209960918</c:v>
                </c:pt>
                <c:pt idx="423">
                  <c:v>254.31140136718761</c:v>
                </c:pt>
                <c:pt idx="424">
                  <c:v>253.54708862304602</c:v>
                </c:pt>
                <c:pt idx="425">
                  <c:v>250.75291442871099</c:v>
                </c:pt>
                <c:pt idx="426">
                  <c:v>249.75437927246099</c:v>
                </c:pt>
                <c:pt idx="427">
                  <c:v>248.34825134277457</c:v>
                </c:pt>
                <c:pt idx="428">
                  <c:v>246.44682312011636</c:v>
                </c:pt>
                <c:pt idx="429">
                  <c:v>244.29397583007707</c:v>
                </c:pt>
                <c:pt idx="430">
                  <c:v>243.55555725097659</c:v>
                </c:pt>
                <c:pt idx="431">
                  <c:v>243.8157958984375</c:v>
                </c:pt>
                <c:pt idx="432">
                  <c:v>243.46353149413972</c:v>
                </c:pt>
                <c:pt idx="433">
                  <c:v>241.11978149413878</c:v>
                </c:pt>
                <c:pt idx="434">
                  <c:v>239.90573120117102</c:v>
                </c:pt>
                <c:pt idx="435">
                  <c:v>240.24951171874847</c:v>
                </c:pt>
                <c:pt idx="436">
                  <c:v>239.54000854492179</c:v>
                </c:pt>
                <c:pt idx="437">
                  <c:v>239.9600830078125</c:v>
                </c:pt>
                <c:pt idx="438">
                  <c:v>240.35282897949347</c:v>
                </c:pt>
                <c:pt idx="439">
                  <c:v>240.65653991699224</c:v>
                </c:pt>
                <c:pt idx="440">
                  <c:v>239.59007263183514</c:v>
                </c:pt>
                <c:pt idx="441">
                  <c:v>238.97914123535074</c:v>
                </c:pt>
                <c:pt idx="442">
                  <c:v>239.62287902832031</c:v>
                </c:pt>
                <c:pt idx="443">
                  <c:v>239.98606872558599</c:v>
                </c:pt>
                <c:pt idx="444">
                  <c:v>240.39546203613278</c:v>
                </c:pt>
                <c:pt idx="445">
                  <c:v>241.07780456542974</c:v>
                </c:pt>
                <c:pt idx="446">
                  <c:v>238.96093750000077</c:v>
                </c:pt>
                <c:pt idx="447">
                  <c:v>240.27522277831972</c:v>
                </c:pt>
                <c:pt idx="448">
                  <c:v>240.94029235839841</c:v>
                </c:pt>
                <c:pt idx="449">
                  <c:v>241.044921875</c:v>
                </c:pt>
                <c:pt idx="450">
                  <c:v>243.75253295898526</c:v>
                </c:pt>
                <c:pt idx="451">
                  <c:v>244.22663879394472</c:v>
                </c:pt>
                <c:pt idx="452">
                  <c:v>243.78927612304602</c:v>
                </c:pt>
                <c:pt idx="453">
                  <c:v>245.02510070800778</c:v>
                </c:pt>
                <c:pt idx="454">
                  <c:v>244.2244567871094</c:v>
                </c:pt>
                <c:pt idx="455">
                  <c:v>241.84028625488278</c:v>
                </c:pt>
                <c:pt idx="456">
                  <c:v>241.35171508789148</c:v>
                </c:pt>
                <c:pt idx="457">
                  <c:v>241.13247680664148</c:v>
                </c:pt>
                <c:pt idx="458">
                  <c:v>240.2300109863281</c:v>
                </c:pt>
                <c:pt idx="459">
                  <c:v>238.2279663085948</c:v>
                </c:pt>
                <c:pt idx="460">
                  <c:v>236.42402648925781</c:v>
                </c:pt>
                <c:pt idx="461">
                  <c:v>236.4971313476577</c:v>
                </c:pt>
                <c:pt idx="462">
                  <c:v>234.66903686523526</c:v>
                </c:pt>
                <c:pt idx="463">
                  <c:v>235.63571166992102</c:v>
                </c:pt>
                <c:pt idx="464">
                  <c:v>235.11129760742207</c:v>
                </c:pt>
                <c:pt idx="465">
                  <c:v>235.13119506835918</c:v>
                </c:pt>
                <c:pt idx="466">
                  <c:v>237.03410339355455</c:v>
                </c:pt>
                <c:pt idx="467">
                  <c:v>235.92498779296858</c:v>
                </c:pt>
                <c:pt idx="468">
                  <c:v>233.71414184570321</c:v>
                </c:pt>
                <c:pt idx="469">
                  <c:v>229.97206115722707</c:v>
                </c:pt>
                <c:pt idx="470">
                  <c:v>228.03277587890619</c:v>
                </c:pt>
                <c:pt idx="471">
                  <c:v>228.60174560546858</c:v>
                </c:pt>
                <c:pt idx="472">
                  <c:v>226.70616149902338</c:v>
                </c:pt>
                <c:pt idx="473">
                  <c:v>225.17349243163997</c:v>
                </c:pt>
                <c:pt idx="474">
                  <c:v>225.4259033203125</c:v>
                </c:pt>
                <c:pt idx="475">
                  <c:v>225.4259033203125</c:v>
                </c:pt>
                <c:pt idx="476">
                  <c:v>222.11454772949136</c:v>
                </c:pt>
                <c:pt idx="477">
                  <c:v>220.50270080566506</c:v>
                </c:pt>
                <c:pt idx="478">
                  <c:v>217.78967285156159</c:v>
                </c:pt>
                <c:pt idx="479">
                  <c:v>216.60742187500077</c:v>
                </c:pt>
                <c:pt idx="480">
                  <c:v>212.72100830078207</c:v>
                </c:pt>
                <c:pt idx="481">
                  <c:v>208.93591308593761</c:v>
                </c:pt>
                <c:pt idx="482">
                  <c:v>207.20465087890543</c:v>
                </c:pt>
                <c:pt idx="483">
                  <c:v>199.27178955078119</c:v>
                </c:pt>
                <c:pt idx="484">
                  <c:v>197.58692932129006</c:v>
                </c:pt>
                <c:pt idx="485">
                  <c:v>194.25244140625077</c:v>
                </c:pt>
                <c:pt idx="486">
                  <c:v>187.33026123046858</c:v>
                </c:pt>
                <c:pt idx="487">
                  <c:v>184.92274475097707</c:v>
                </c:pt>
                <c:pt idx="488">
                  <c:v>180.84371948242207</c:v>
                </c:pt>
                <c:pt idx="489">
                  <c:v>179.07650756835918</c:v>
                </c:pt>
                <c:pt idx="490">
                  <c:v>175.53683471679679</c:v>
                </c:pt>
                <c:pt idx="491">
                  <c:v>170.31246948242332</c:v>
                </c:pt>
                <c:pt idx="492">
                  <c:v>165.9254150390625</c:v>
                </c:pt>
                <c:pt idx="493">
                  <c:v>161.3838043212892</c:v>
                </c:pt>
                <c:pt idx="494">
                  <c:v>157.97650146484236</c:v>
                </c:pt>
                <c:pt idx="495">
                  <c:v>155.11959838867179</c:v>
                </c:pt>
                <c:pt idx="496">
                  <c:v>154.07530212402338</c:v>
                </c:pt>
                <c:pt idx="497">
                  <c:v>154.3141174316406</c:v>
                </c:pt>
                <c:pt idx="498">
                  <c:v>155.8120422363281</c:v>
                </c:pt>
                <c:pt idx="499">
                  <c:v>157.95819091797034</c:v>
                </c:pt>
                <c:pt idx="500">
                  <c:v>159.42591857910159</c:v>
                </c:pt>
                <c:pt idx="501">
                  <c:v>160.1703186035156</c:v>
                </c:pt>
                <c:pt idx="502">
                  <c:v>161.1290588378906</c:v>
                </c:pt>
                <c:pt idx="503">
                  <c:v>161.236328125</c:v>
                </c:pt>
                <c:pt idx="504">
                  <c:v>161.236328125</c:v>
                </c:pt>
                <c:pt idx="505">
                  <c:v>159.91400146484236</c:v>
                </c:pt>
                <c:pt idx="506">
                  <c:v>160.69673156738278</c:v>
                </c:pt>
                <c:pt idx="507">
                  <c:v>160.93095397949219</c:v>
                </c:pt>
                <c:pt idx="508">
                  <c:v>160.0640869140625</c:v>
                </c:pt>
                <c:pt idx="509">
                  <c:v>159.00463867187472</c:v>
                </c:pt>
                <c:pt idx="510">
                  <c:v>157.919189453125</c:v>
                </c:pt>
                <c:pt idx="511">
                  <c:v>157.06182861328207</c:v>
                </c:pt>
                <c:pt idx="512">
                  <c:v>156.59957885742207</c:v>
                </c:pt>
                <c:pt idx="513">
                  <c:v>156.00152587890619</c:v>
                </c:pt>
                <c:pt idx="514">
                  <c:v>154.93666076660074</c:v>
                </c:pt>
                <c:pt idx="515">
                  <c:v>152.03575134277341</c:v>
                </c:pt>
                <c:pt idx="516">
                  <c:v>152.02677917480455</c:v>
                </c:pt>
                <c:pt idx="517">
                  <c:v>150.18444824218761</c:v>
                </c:pt>
                <c:pt idx="518">
                  <c:v>149.40628051757821</c:v>
                </c:pt>
                <c:pt idx="519">
                  <c:v>149.4801483154321</c:v>
                </c:pt>
                <c:pt idx="520">
                  <c:v>152.0903625488281</c:v>
                </c:pt>
                <c:pt idx="521">
                  <c:v>153.20768737793048</c:v>
                </c:pt>
                <c:pt idx="522">
                  <c:v>155.31381225585918</c:v>
                </c:pt>
                <c:pt idx="523">
                  <c:v>155.88035583496099</c:v>
                </c:pt>
                <c:pt idx="524">
                  <c:v>156.12046813964838</c:v>
                </c:pt>
                <c:pt idx="525">
                  <c:v>154.81442260742207</c:v>
                </c:pt>
                <c:pt idx="526">
                  <c:v>154.88250732421881</c:v>
                </c:pt>
                <c:pt idx="527">
                  <c:v>154.57669067382707</c:v>
                </c:pt>
                <c:pt idx="528">
                  <c:v>151.95791625976648</c:v>
                </c:pt>
                <c:pt idx="529">
                  <c:v>150.64672851562577</c:v>
                </c:pt>
                <c:pt idx="530">
                  <c:v>149.82464599609381</c:v>
                </c:pt>
                <c:pt idx="531">
                  <c:v>148.52923583984358</c:v>
                </c:pt>
                <c:pt idx="532">
                  <c:v>148.4026794433594</c:v>
                </c:pt>
                <c:pt idx="533">
                  <c:v>147.261962890625</c:v>
                </c:pt>
                <c:pt idx="534">
                  <c:v>145.4232788085948</c:v>
                </c:pt>
                <c:pt idx="535">
                  <c:v>144.41824340820426</c:v>
                </c:pt>
                <c:pt idx="536">
                  <c:v>144.40890502929679</c:v>
                </c:pt>
                <c:pt idx="537">
                  <c:v>144.40890502929679</c:v>
                </c:pt>
                <c:pt idx="538">
                  <c:v>143.9110412597656</c:v>
                </c:pt>
                <c:pt idx="539">
                  <c:v>144.06782531738281</c:v>
                </c:pt>
                <c:pt idx="540">
                  <c:v>144.6136474609375</c:v>
                </c:pt>
                <c:pt idx="541">
                  <c:v>144.6136474609375</c:v>
                </c:pt>
                <c:pt idx="542">
                  <c:v>144.3354797363281</c:v>
                </c:pt>
                <c:pt idx="543">
                  <c:v>144.61448669433514</c:v>
                </c:pt>
                <c:pt idx="544">
                  <c:v>144.43540954589841</c:v>
                </c:pt>
                <c:pt idx="545">
                  <c:v>145.30334472656159</c:v>
                </c:pt>
                <c:pt idx="546">
                  <c:v>145.29904174804602</c:v>
                </c:pt>
                <c:pt idx="547">
                  <c:v>145.18273925781261</c:v>
                </c:pt>
                <c:pt idx="548">
                  <c:v>144.71113586425682</c:v>
                </c:pt>
                <c:pt idx="549">
                  <c:v>144.71113586425682</c:v>
                </c:pt>
                <c:pt idx="550">
                  <c:v>142.57934570312472</c:v>
                </c:pt>
                <c:pt idx="551">
                  <c:v>143.91941833496099</c:v>
                </c:pt>
                <c:pt idx="552">
                  <c:v>145.3741760253906</c:v>
                </c:pt>
                <c:pt idx="553">
                  <c:v>145.860107421875</c:v>
                </c:pt>
                <c:pt idx="554">
                  <c:v>143.48837280273602</c:v>
                </c:pt>
                <c:pt idx="555">
                  <c:v>144.09698486328119</c:v>
                </c:pt>
                <c:pt idx="556">
                  <c:v>144.78097534179679</c:v>
                </c:pt>
                <c:pt idx="557">
                  <c:v>146.71820068359381</c:v>
                </c:pt>
                <c:pt idx="558">
                  <c:v>146.37277221679679</c:v>
                </c:pt>
                <c:pt idx="559">
                  <c:v>146.09463500976483</c:v>
                </c:pt>
                <c:pt idx="560">
                  <c:v>143.30230712890707</c:v>
                </c:pt>
                <c:pt idx="561">
                  <c:v>143.61767578124847</c:v>
                </c:pt>
                <c:pt idx="562">
                  <c:v>141.32241821289222</c:v>
                </c:pt>
                <c:pt idx="563">
                  <c:v>141.73423767089838</c:v>
                </c:pt>
                <c:pt idx="564">
                  <c:v>143.10778808593761</c:v>
                </c:pt>
                <c:pt idx="565">
                  <c:v>143.27392578124847</c:v>
                </c:pt>
                <c:pt idx="566">
                  <c:v>143.55895996093761</c:v>
                </c:pt>
                <c:pt idx="567">
                  <c:v>142.6882934570327</c:v>
                </c:pt>
                <c:pt idx="568">
                  <c:v>141.7294921875</c:v>
                </c:pt>
                <c:pt idx="569">
                  <c:v>141.7294921875</c:v>
                </c:pt>
                <c:pt idx="570">
                  <c:v>142.72053527831972</c:v>
                </c:pt>
                <c:pt idx="571">
                  <c:v>143.75556945800778</c:v>
                </c:pt>
                <c:pt idx="572">
                  <c:v>143.5215148925781</c:v>
                </c:pt>
                <c:pt idx="573">
                  <c:v>142.6866760253906</c:v>
                </c:pt>
                <c:pt idx="574">
                  <c:v>142.0509033203125</c:v>
                </c:pt>
                <c:pt idx="575">
                  <c:v>140.39630126953119</c:v>
                </c:pt>
                <c:pt idx="576">
                  <c:v>139.3472595214844</c:v>
                </c:pt>
                <c:pt idx="577">
                  <c:v>138.57458496093659</c:v>
                </c:pt>
                <c:pt idx="578">
                  <c:v>136.83367919921761</c:v>
                </c:pt>
                <c:pt idx="579">
                  <c:v>137.35745239257821</c:v>
                </c:pt>
                <c:pt idx="580">
                  <c:v>136.888946533205</c:v>
                </c:pt>
                <c:pt idx="581">
                  <c:v>137.2900695800781</c:v>
                </c:pt>
                <c:pt idx="582">
                  <c:v>140.21278381347659</c:v>
                </c:pt>
                <c:pt idx="583">
                  <c:v>140.21278381347659</c:v>
                </c:pt>
                <c:pt idx="584">
                  <c:v>138.76824951171881</c:v>
                </c:pt>
                <c:pt idx="585">
                  <c:v>139.41610717773526</c:v>
                </c:pt>
                <c:pt idx="586">
                  <c:v>140.0146484375</c:v>
                </c:pt>
                <c:pt idx="587">
                  <c:v>140.37368774413972</c:v>
                </c:pt>
                <c:pt idx="588">
                  <c:v>141.33074951171881</c:v>
                </c:pt>
                <c:pt idx="589">
                  <c:v>142.79428100585918</c:v>
                </c:pt>
                <c:pt idx="590">
                  <c:v>143.2139739990219</c:v>
                </c:pt>
                <c:pt idx="591">
                  <c:v>146.0118713378906</c:v>
                </c:pt>
                <c:pt idx="592">
                  <c:v>146.0118713378906</c:v>
                </c:pt>
                <c:pt idx="593">
                  <c:v>145.64846801757821</c:v>
                </c:pt>
                <c:pt idx="594">
                  <c:v>145.8836975097656</c:v>
                </c:pt>
                <c:pt idx="595">
                  <c:v>146.79956054687369</c:v>
                </c:pt>
                <c:pt idx="596">
                  <c:v>146.5523681640625</c:v>
                </c:pt>
                <c:pt idx="597">
                  <c:v>147.13154602050778</c:v>
                </c:pt>
                <c:pt idx="598">
                  <c:v>146.1455383300781</c:v>
                </c:pt>
                <c:pt idx="599">
                  <c:v>145.2657775878906</c:v>
                </c:pt>
                <c:pt idx="600">
                  <c:v>143.07867431640619</c:v>
                </c:pt>
                <c:pt idx="601">
                  <c:v>143.29739379882707</c:v>
                </c:pt>
                <c:pt idx="602">
                  <c:v>142.28242492675778</c:v>
                </c:pt>
                <c:pt idx="603">
                  <c:v>142.77984619140543</c:v>
                </c:pt>
                <c:pt idx="604">
                  <c:v>142.77984619140543</c:v>
                </c:pt>
                <c:pt idx="605">
                  <c:v>140.6683044433594</c:v>
                </c:pt>
                <c:pt idx="606">
                  <c:v>140.17874145507821</c:v>
                </c:pt>
                <c:pt idx="607">
                  <c:v>140.73995971679602</c:v>
                </c:pt>
                <c:pt idx="608">
                  <c:v>140.1113586425781</c:v>
                </c:pt>
                <c:pt idx="609">
                  <c:v>140.1113586425781</c:v>
                </c:pt>
                <c:pt idx="610">
                  <c:v>140.94656372070145</c:v>
                </c:pt>
                <c:pt idx="611">
                  <c:v>140.24691772460918</c:v>
                </c:pt>
                <c:pt idx="612">
                  <c:v>139.31462097167974</c:v>
                </c:pt>
                <c:pt idx="613">
                  <c:v>140.14733886718761</c:v>
                </c:pt>
                <c:pt idx="614">
                  <c:v>141.18104553222707</c:v>
                </c:pt>
                <c:pt idx="615">
                  <c:v>144.24020385742207</c:v>
                </c:pt>
                <c:pt idx="616">
                  <c:v>144.48031616211026</c:v>
                </c:pt>
                <c:pt idx="617">
                  <c:v>142.197998046875</c:v>
                </c:pt>
                <c:pt idx="618">
                  <c:v>142.00308227538983</c:v>
                </c:pt>
                <c:pt idx="619">
                  <c:v>141.87127685547034</c:v>
                </c:pt>
                <c:pt idx="620">
                  <c:v>142.99508666992179</c:v>
                </c:pt>
                <c:pt idx="621">
                  <c:v>146.4388122558594</c:v>
                </c:pt>
                <c:pt idx="622">
                  <c:v>146.74142456054602</c:v>
                </c:pt>
                <c:pt idx="623">
                  <c:v>146.5506286621094</c:v>
                </c:pt>
                <c:pt idx="624">
                  <c:v>150.59693908691506</c:v>
                </c:pt>
                <c:pt idx="625">
                  <c:v>155.2111968994142</c:v>
                </c:pt>
                <c:pt idx="626">
                  <c:v>159.72097778320321</c:v>
                </c:pt>
                <c:pt idx="627">
                  <c:v>162.89300537109381</c:v>
                </c:pt>
                <c:pt idx="628">
                  <c:v>163.59040832519608</c:v>
                </c:pt>
                <c:pt idx="629">
                  <c:v>163.59040832519608</c:v>
                </c:pt>
                <c:pt idx="630">
                  <c:v>163.02835083007821</c:v>
                </c:pt>
                <c:pt idx="631">
                  <c:v>161.61041259765619</c:v>
                </c:pt>
                <c:pt idx="632">
                  <c:v>161.82125854492207</c:v>
                </c:pt>
                <c:pt idx="633">
                  <c:v>161.40298461913997</c:v>
                </c:pt>
                <c:pt idx="634">
                  <c:v>160.50825500488182</c:v>
                </c:pt>
                <c:pt idx="635">
                  <c:v>159.86080932617179</c:v>
                </c:pt>
                <c:pt idx="636">
                  <c:v>158.96405029296761</c:v>
                </c:pt>
                <c:pt idx="637">
                  <c:v>158.07025146484236</c:v>
                </c:pt>
                <c:pt idx="638">
                  <c:v>160.1407470703125</c:v>
                </c:pt>
                <c:pt idx="639">
                  <c:v>157.63871765136719</c:v>
                </c:pt>
                <c:pt idx="640">
                  <c:v>155.45811462402341</c:v>
                </c:pt>
                <c:pt idx="641">
                  <c:v>153.4920654296875</c:v>
                </c:pt>
                <c:pt idx="642">
                  <c:v>148.11407470703043</c:v>
                </c:pt>
                <c:pt idx="643">
                  <c:v>145.89511108398526</c:v>
                </c:pt>
                <c:pt idx="644">
                  <c:v>145.9464111328125</c:v>
                </c:pt>
                <c:pt idx="645">
                  <c:v>143.999267578125</c:v>
                </c:pt>
                <c:pt idx="646">
                  <c:v>142.17874145507821</c:v>
                </c:pt>
                <c:pt idx="647">
                  <c:v>139.88568115234381</c:v>
                </c:pt>
                <c:pt idx="648">
                  <c:v>137.88473510742207</c:v>
                </c:pt>
                <c:pt idx="649">
                  <c:v>132.47604370117102</c:v>
                </c:pt>
                <c:pt idx="650">
                  <c:v>130.18962097167974</c:v>
                </c:pt>
                <c:pt idx="651">
                  <c:v>125.96253967285148</c:v>
                </c:pt>
                <c:pt idx="652">
                  <c:v>122.075553894043</c:v>
                </c:pt>
                <c:pt idx="653">
                  <c:v>120.76194000244138</c:v>
                </c:pt>
                <c:pt idx="654">
                  <c:v>119.7710342407227</c:v>
                </c:pt>
                <c:pt idx="655">
                  <c:v>118.07244873046783</c:v>
                </c:pt>
                <c:pt idx="656">
                  <c:v>116.47973632812428</c:v>
                </c:pt>
                <c:pt idx="657">
                  <c:v>116.47973632812428</c:v>
                </c:pt>
                <c:pt idx="658">
                  <c:v>115.57457733154261</c:v>
                </c:pt>
                <c:pt idx="659">
                  <c:v>115.45200347900402</c:v>
                </c:pt>
                <c:pt idx="660">
                  <c:v>116.7593536376953</c:v>
                </c:pt>
                <c:pt idx="661">
                  <c:v>119.51832580566398</c:v>
                </c:pt>
                <c:pt idx="662">
                  <c:v>120.36471557617185</c:v>
                </c:pt>
                <c:pt idx="663">
                  <c:v>123.38970947265568</c:v>
                </c:pt>
                <c:pt idx="664">
                  <c:v>125.73506164550818</c:v>
                </c:pt>
                <c:pt idx="665">
                  <c:v>128.1621246337892</c:v>
                </c:pt>
                <c:pt idx="666">
                  <c:v>130.25607299804602</c:v>
                </c:pt>
                <c:pt idx="667">
                  <c:v>129.73712158203207</c:v>
                </c:pt>
                <c:pt idx="668">
                  <c:v>129.5867919921875</c:v>
                </c:pt>
                <c:pt idx="669">
                  <c:v>128.63290405273526</c:v>
                </c:pt>
                <c:pt idx="670">
                  <c:v>127.16146850585935</c:v>
                </c:pt>
                <c:pt idx="671">
                  <c:v>130.00347900390619</c:v>
                </c:pt>
                <c:pt idx="672">
                  <c:v>130.47479248046858</c:v>
                </c:pt>
                <c:pt idx="673">
                  <c:v>129.07640075683599</c:v>
                </c:pt>
                <c:pt idx="674">
                  <c:v>126.31689453125</c:v>
                </c:pt>
                <c:pt idx="675">
                  <c:v>125.73252868652338</c:v>
                </c:pt>
                <c:pt idx="676">
                  <c:v>126.50814819335874</c:v>
                </c:pt>
                <c:pt idx="677">
                  <c:v>129.96931457519531</c:v>
                </c:pt>
                <c:pt idx="678">
                  <c:v>130.64151000976483</c:v>
                </c:pt>
                <c:pt idx="679">
                  <c:v>131.67021179199136</c:v>
                </c:pt>
                <c:pt idx="680">
                  <c:v>129.27359008788983</c:v>
                </c:pt>
                <c:pt idx="681">
                  <c:v>131.45625305175778</c:v>
                </c:pt>
                <c:pt idx="682">
                  <c:v>132.17529296874972</c:v>
                </c:pt>
                <c:pt idx="683">
                  <c:v>131.1967163085948</c:v>
                </c:pt>
                <c:pt idx="684">
                  <c:v>131.59640502929679</c:v>
                </c:pt>
                <c:pt idx="685">
                  <c:v>131.45219421386719</c:v>
                </c:pt>
                <c:pt idx="686">
                  <c:v>130.14707946777341</c:v>
                </c:pt>
                <c:pt idx="687">
                  <c:v>127.89955139160148</c:v>
                </c:pt>
                <c:pt idx="688">
                  <c:v>127.27256011962832</c:v>
                </c:pt>
                <c:pt idx="689">
                  <c:v>127.75741577148435</c:v>
                </c:pt>
                <c:pt idx="690">
                  <c:v>129.30693054199224</c:v>
                </c:pt>
                <c:pt idx="691">
                  <c:v>132.91329956054602</c:v>
                </c:pt>
                <c:pt idx="692">
                  <c:v>138.10937499999972</c:v>
                </c:pt>
                <c:pt idx="693">
                  <c:v>141.8977966308594</c:v>
                </c:pt>
                <c:pt idx="694">
                  <c:v>146.3292236328125</c:v>
                </c:pt>
                <c:pt idx="695">
                  <c:v>153.49029541015619</c:v>
                </c:pt>
                <c:pt idx="696">
                  <c:v>160.42291259765707</c:v>
                </c:pt>
                <c:pt idx="697">
                  <c:v>160.67771911621099</c:v>
                </c:pt>
                <c:pt idx="698">
                  <c:v>161.04986572265457</c:v>
                </c:pt>
                <c:pt idx="699">
                  <c:v>158.96194458007821</c:v>
                </c:pt>
                <c:pt idx="700">
                  <c:v>152.21484374999972</c:v>
                </c:pt>
                <c:pt idx="701">
                  <c:v>144.4492492675781</c:v>
                </c:pt>
                <c:pt idx="702">
                  <c:v>142.23478698730474</c:v>
                </c:pt>
                <c:pt idx="703">
                  <c:v>140.94613647461026</c:v>
                </c:pt>
                <c:pt idx="704">
                  <c:v>143.85153198242332</c:v>
                </c:pt>
                <c:pt idx="705">
                  <c:v>146.94009399413972</c:v>
                </c:pt>
                <c:pt idx="706">
                  <c:v>150.4092102050781</c:v>
                </c:pt>
                <c:pt idx="707">
                  <c:v>152.86032104492207</c:v>
                </c:pt>
                <c:pt idx="708">
                  <c:v>154.35945129394472</c:v>
                </c:pt>
                <c:pt idx="709">
                  <c:v>155.74017333984236</c:v>
                </c:pt>
                <c:pt idx="710">
                  <c:v>157.36537170410074</c:v>
                </c:pt>
                <c:pt idx="711">
                  <c:v>157.36537170410074</c:v>
                </c:pt>
                <c:pt idx="712">
                  <c:v>159.001708984375</c:v>
                </c:pt>
                <c:pt idx="713">
                  <c:v>161.64509582519472</c:v>
                </c:pt>
                <c:pt idx="714">
                  <c:v>165.64971923828043</c:v>
                </c:pt>
                <c:pt idx="715">
                  <c:v>168.5171203613281</c:v>
                </c:pt>
                <c:pt idx="716">
                  <c:v>171.88732910156261</c:v>
                </c:pt>
                <c:pt idx="717">
                  <c:v>170.44183349609381</c:v>
                </c:pt>
                <c:pt idx="718">
                  <c:v>169.47680664062577</c:v>
                </c:pt>
                <c:pt idx="719">
                  <c:v>167.66000366210918</c:v>
                </c:pt>
                <c:pt idx="720">
                  <c:v>168.97311401367179</c:v>
                </c:pt>
                <c:pt idx="721">
                  <c:v>168.46209716796881</c:v>
                </c:pt>
                <c:pt idx="722">
                  <c:v>165.56228637695426</c:v>
                </c:pt>
                <c:pt idx="723">
                  <c:v>165.56228637695426</c:v>
                </c:pt>
                <c:pt idx="724">
                  <c:v>162.9159240722656</c:v>
                </c:pt>
                <c:pt idx="725">
                  <c:v>161.92967224121014</c:v>
                </c:pt>
                <c:pt idx="726">
                  <c:v>165.17744445800781</c:v>
                </c:pt>
                <c:pt idx="727">
                  <c:v>165.189208984375</c:v>
                </c:pt>
                <c:pt idx="728">
                  <c:v>161.3090972900392</c:v>
                </c:pt>
                <c:pt idx="729">
                  <c:v>162.22238159179679</c:v>
                </c:pt>
                <c:pt idx="730">
                  <c:v>162.52192687988281</c:v>
                </c:pt>
                <c:pt idx="731">
                  <c:v>158.75900268554602</c:v>
                </c:pt>
                <c:pt idx="732">
                  <c:v>154.57026672363278</c:v>
                </c:pt>
                <c:pt idx="733">
                  <c:v>151.30787658691506</c:v>
                </c:pt>
                <c:pt idx="734">
                  <c:v>149.81506347656159</c:v>
                </c:pt>
                <c:pt idx="735">
                  <c:v>151.8905029296875</c:v>
                </c:pt>
                <c:pt idx="736">
                  <c:v>153.51525878906159</c:v>
                </c:pt>
                <c:pt idx="737">
                  <c:v>158.20306396484116</c:v>
                </c:pt>
                <c:pt idx="738">
                  <c:v>158.56999206542974</c:v>
                </c:pt>
                <c:pt idx="739">
                  <c:v>158.46609497070321</c:v>
                </c:pt>
                <c:pt idx="740">
                  <c:v>152.97398376464645</c:v>
                </c:pt>
                <c:pt idx="741">
                  <c:v>149.20956420898318</c:v>
                </c:pt>
                <c:pt idx="742">
                  <c:v>147.07708740234381</c:v>
                </c:pt>
                <c:pt idx="743">
                  <c:v>140.32125854492207</c:v>
                </c:pt>
                <c:pt idx="744">
                  <c:v>138.6290588378906</c:v>
                </c:pt>
                <c:pt idx="745">
                  <c:v>139.30531311035159</c:v>
                </c:pt>
                <c:pt idx="746">
                  <c:v>140.36747741699347</c:v>
                </c:pt>
                <c:pt idx="747">
                  <c:v>137.8352966308594</c:v>
                </c:pt>
                <c:pt idx="748">
                  <c:v>137.87263488769685</c:v>
                </c:pt>
                <c:pt idx="749">
                  <c:v>136.79302978515543</c:v>
                </c:pt>
                <c:pt idx="750">
                  <c:v>138.95379638671881</c:v>
                </c:pt>
                <c:pt idx="751">
                  <c:v>139.77787780761724</c:v>
                </c:pt>
                <c:pt idx="752">
                  <c:v>138.08404541015619</c:v>
                </c:pt>
                <c:pt idx="753">
                  <c:v>140.28970336913972</c:v>
                </c:pt>
                <c:pt idx="754">
                  <c:v>139.43017578124972</c:v>
                </c:pt>
                <c:pt idx="755">
                  <c:v>136.1429748535156</c:v>
                </c:pt>
                <c:pt idx="756">
                  <c:v>137.5874176025404</c:v>
                </c:pt>
                <c:pt idx="757">
                  <c:v>137.5874176025404</c:v>
                </c:pt>
                <c:pt idx="758">
                  <c:v>134.76022338867207</c:v>
                </c:pt>
                <c:pt idx="759">
                  <c:v>136.02998352050682</c:v>
                </c:pt>
                <c:pt idx="760">
                  <c:v>136.02998352050682</c:v>
                </c:pt>
                <c:pt idx="761">
                  <c:v>137.1015930175781</c:v>
                </c:pt>
                <c:pt idx="762">
                  <c:v>137.1015930175781</c:v>
                </c:pt>
                <c:pt idx="763">
                  <c:v>133.53930664062577</c:v>
                </c:pt>
                <c:pt idx="764">
                  <c:v>133.53930664062577</c:v>
                </c:pt>
                <c:pt idx="765">
                  <c:v>131.06437683105474</c:v>
                </c:pt>
                <c:pt idx="766">
                  <c:v>131.06437683105474</c:v>
                </c:pt>
                <c:pt idx="767">
                  <c:v>134.75720214843761</c:v>
                </c:pt>
                <c:pt idx="768">
                  <c:v>137.06761169433514</c:v>
                </c:pt>
                <c:pt idx="769">
                  <c:v>142.47062683105474</c:v>
                </c:pt>
                <c:pt idx="770">
                  <c:v>144.15301513671761</c:v>
                </c:pt>
                <c:pt idx="771">
                  <c:v>145.7999267578125</c:v>
                </c:pt>
                <c:pt idx="772">
                  <c:v>148.03088378906159</c:v>
                </c:pt>
                <c:pt idx="773">
                  <c:v>149.40603637695426</c:v>
                </c:pt>
                <c:pt idx="774">
                  <c:v>149.32702636718858</c:v>
                </c:pt>
                <c:pt idx="775">
                  <c:v>152.84237670898526</c:v>
                </c:pt>
                <c:pt idx="776">
                  <c:v>155.34039306640619</c:v>
                </c:pt>
                <c:pt idx="777">
                  <c:v>152.2179260253906</c:v>
                </c:pt>
                <c:pt idx="778">
                  <c:v>161.13504028320321</c:v>
                </c:pt>
                <c:pt idx="779">
                  <c:v>163.45303344726648</c:v>
                </c:pt>
                <c:pt idx="780">
                  <c:v>165.72341918945321</c:v>
                </c:pt>
                <c:pt idx="781">
                  <c:v>169.01739501953119</c:v>
                </c:pt>
                <c:pt idx="782">
                  <c:v>169.10934448242207</c:v>
                </c:pt>
                <c:pt idx="783">
                  <c:v>171.24072265624972</c:v>
                </c:pt>
                <c:pt idx="784">
                  <c:v>171.21286010742179</c:v>
                </c:pt>
                <c:pt idx="785">
                  <c:v>175.221435546875</c:v>
                </c:pt>
                <c:pt idx="786">
                  <c:v>176.21975708007707</c:v>
                </c:pt>
                <c:pt idx="787">
                  <c:v>183.8169250488281</c:v>
                </c:pt>
                <c:pt idx="788">
                  <c:v>185.10635375976483</c:v>
                </c:pt>
                <c:pt idx="789">
                  <c:v>188.83674621582108</c:v>
                </c:pt>
                <c:pt idx="790">
                  <c:v>192.34347534179679</c:v>
                </c:pt>
                <c:pt idx="791">
                  <c:v>193.85185241699224</c:v>
                </c:pt>
                <c:pt idx="792">
                  <c:v>198.82315063476483</c:v>
                </c:pt>
                <c:pt idx="793">
                  <c:v>201.58061218261724</c:v>
                </c:pt>
                <c:pt idx="794">
                  <c:v>205.46478271484236</c:v>
                </c:pt>
                <c:pt idx="795">
                  <c:v>206.27925109863182</c:v>
                </c:pt>
                <c:pt idx="796">
                  <c:v>206.15554809570321</c:v>
                </c:pt>
                <c:pt idx="797">
                  <c:v>207.05032348632821</c:v>
                </c:pt>
                <c:pt idx="798">
                  <c:v>207.74342346191398</c:v>
                </c:pt>
                <c:pt idx="799">
                  <c:v>205.1016540527344</c:v>
                </c:pt>
                <c:pt idx="800">
                  <c:v>204.3830718994142</c:v>
                </c:pt>
                <c:pt idx="801">
                  <c:v>204.65876770019531</c:v>
                </c:pt>
                <c:pt idx="802">
                  <c:v>205.46655273437369</c:v>
                </c:pt>
                <c:pt idx="803">
                  <c:v>205.1382141113281</c:v>
                </c:pt>
                <c:pt idx="804">
                  <c:v>204.6907958984375</c:v>
                </c:pt>
                <c:pt idx="805">
                  <c:v>204.62994384765707</c:v>
                </c:pt>
                <c:pt idx="806">
                  <c:v>204.50354003906159</c:v>
                </c:pt>
                <c:pt idx="807">
                  <c:v>207.90496826171761</c:v>
                </c:pt>
                <c:pt idx="808">
                  <c:v>208.33074951171881</c:v>
                </c:pt>
                <c:pt idx="809">
                  <c:v>207.36065673828119</c:v>
                </c:pt>
                <c:pt idx="810">
                  <c:v>204.41084289550778</c:v>
                </c:pt>
                <c:pt idx="811">
                  <c:v>202.69723510742207</c:v>
                </c:pt>
                <c:pt idx="812">
                  <c:v>209.81951904296858</c:v>
                </c:pt>
                <c:pt idx="813">
                  <c:v>210.68939208984358</c:v>
                </c:pt>
                <c:pt idx="814">
                  <c:v>208.16500854492179</c:v>
                </c:pt>
                <c:pt idx="815">
                  <c:v>207.38720703125077</c:v>
                </c:pt>
                <c:pt idx="816">
                  <c:v>205.01458740234358</c:v>
                </c:pt>
                <c:pt idx="817">
                  <c:v>207.04428100585918</c:v>
                </c:pt>
                <c:pt idx="818">
                  <c:v>207.6328125</c:v>
                </c:pt>
                <c:pt idx="819">
                  <c:v>208.4703674316406</c:v>
                </c:pt>
                <c:pt idx="820">
                  <c:v>209.76077270507707</c:v>
                </c:pt>
                <c:pt idx="821">
                  <c:v>210.88916015625</c:v>
                </c:pt>
                <c:pt idx="822">
                  <c:v>212.14816284179679</c:v>
                </c:pt>
                <c:pt idx="823">
                  <c:v>212.44195556640543</c:v>
                </c:pt>
                <c:pt idx="824">
                  <c:v>211.90353393554602</c:v>
                </c:pt>
                <c:pt idx="825">
                  <c:v>210.99958801269608</c:v>
                </c:pt>
                <c:pt idx="826">
                  <c:v>210.99958801269608</c:v>
                </c:pt>
                <c:pt idx="827">
                  <c:v>212.16528320312472</c:v>
                </c:pt>
                <c:pt idx="828">
                  <c:v>212.03900146484236</c:v>
                </c:pt>
                <c:pt idx="829">
                  <c:v>213.486083984375</c:v>
                </c:pt>
                <c:pt idx="830">
                  <c:v>213.486083984375</c:v>
                </c:pt>
                <c:pt idx="831">
                  <c:v>211.41549682617179</c:v>
                </c:pt>
                <c:pt idx="832">
                  <c:v>211.41549682617179</c:v>
                </c:pt>
                <c:pt idx="833">
                  <c:v>213.85223388672034</c:v>
                </c:pt>
                <c:pt idx="834">
                  <c:v>216.17666625976483</c:v>
                </c:pt>
                <c:pt idx="835">
                  <c:v>217.84736633300781</c:v>
                </c:pt>
                <c:pt idx="836">
                  <c:v>223.93670654296881</c:v>
                </c:pt>
                <c:pt idx="837">
                  <c:v>225.88645935058747</c:v>
                </c:pt>
                <c:pt idx="838">
                  <c:v>224.47872924804679</c:v>
                </c:pt>
                <c:pt idx="839">
                  <c:v>226.8811950683594</c:v>
                </c:pt>
                <c:pt idx="840">
                  <c:v>234.37022399902341</c:v>
                </c:pt>
                <c:pt idx="841">
                  <c:v>242.6127014160156</c:v>
                </c:pt>
                <c:pt idx="842">
                  <c:v>245.21832275390619</c:v>
                </c:pt>
                <c:pt idx="843">
                  <c:v>248.51327514648418</c:v>
                </c:pt>
                <c:pt idx="844">
                  <c:v>256.18557739257699</c:v>
                </c:pt>
                <c:pt idx="845">
                  <c:v>257.06347656249869</c:v>
                </c:pt>
                <c:pt idx="846">
                  <c:v>258.88592529296875</c:v>
                </c:pt>
                <c:pt idx="847">
                  <c:v>260.35449218750188</c:v>
                </c:pt>
                <c:pt idx="848">
                  <c:v>260.23590087890619</c:v>
                </c:pt>
                <c:pt idx="849">
                  <c:v>271.29135131835869</c:v>
                </c:pt>
                <c:pt idx="850">
                  <c:v>277.59466552734432</c:v>
                </c:pt>
                <c:pt idx="851">
                  <c:v>289.13018798827807</c:v>
                </c:pt>
                <c:pt idx="852">
                  <c:v>290.79507446288721</c:v>
                </c:pt>
                <c:pt idx="853">
                  <c:v>292.6593017578125</c:v>
                </c:pt>
                <c:pt idx="854">
                  <c:v>300.05978393554778</c:v>
                </c:pt>
                <c:pt idx="855">
                  <c:v>302.10546875</c:v>
                </c:pt>
                <c:pt idx="856">
                  <c:v>306.06124877929665</c:v>
                </c:pt>
                <c:pt idx="857">
                  <c:v>310.55358886718699</c:v>
                </c:pt>
                <c:pt idx="858">
                  <c:v>319.19979858398426</c:v>
                </c:pt>
                <c:pt idx="859">
                  <c:v>326.52243041992205</c:v>
                </c:pt>
                <c:pt idx="860">
                  <c:v>337.08892822265619</c:v>
                </c:pt>
                <c:pt idx="861">
                  <c:v>339.36865234375188</c:v>
                </c:pt>
                <c:pt idx="862">
                  <c:v>343.33654785156199</c:v>
                </c:pt>
                <c:pt idx="863">
                  <c:v>350.39324951171875</c:v>
                </c:pt>
                <c:pt idx="864">
                  <c:v>354.24969482421932</c:v>
                </c:pt>
                <c:pt idx="865">
                  <c:v>355.35485839843778</c:v>
                </c:pt>
                <c:pt idx="866">
                  <c:v>353.56060791015631</c:v>
                </c:pt>
                <c:pt idx="867">
                  <c:v>356.75830078124869</c:v>
                </c:pt>
                <c:pt idx="868">
                  <c:v>360.66406250000188</c:v>
                </c:pt>
                <c:pt idx="869">
                  <c:v>372.16845703125</c:v>
                </c:pt>
                <c:pt idx="870">
                  <c:v>371.87707519531278</c:v>
                </c:pt>
                <c:pt idx="871">
                  <c:v>371.379150390625</c:v>
                </c:pt>
                <c:pt idx="872">
                  <c:v>369.14181518554778</c:v>
                </c:pt>
                <c:pt idx="873">
                  <c:v>372.97509765624869</c:v>
                </c:pt>
                <c:pt idx="874">
                  <c:v>372.01898193359375</c:v>
                </c:pt>
                <c:pt idx="875">
                  <c:v>373.68374633789062</c:v>
                </c:pt>
                <c:pt idx="876">
                  <c:v>374.43972778320199</c:v>
                </c:pt>
                <c:pt idx="877">
                  <c:v>372.88055419921875</c:v>
                </c:pt>
                <c:pt idx="878">
                  <c:v>374.72711181640619</c:v>
                </c:pt>
                <c:pt idx="879">
                  <c:v>370.26416015625</c:v>
                </c:pt>
                <c:pt idx="880">
                  <c:v>369.06304931640631</c:v>
                </c:pt>
                <c:pt idx="881">
                  <c:v>368.54510498046875</c:v>
                </c:pt>
                <c:pt idx="882">
                  <c:v>366.29479980468699</c:v>
                </c:pt>
                <c:pt idx="883">
                  <c:v>363.82519531249869</c:v>
                </c:pt>
                <c:pt idx="884">
                  <c:v>357.57214355468699</c:v>
                </c:pt>
                <c:pt idx="885">
                  <c:v>356.25985717773472</c:v>
                </c:pt>
                <c:pt idx="886">
                  <c:v>354.81924438476904</c:v>
                </c:pt>
                <c:pt idx="887">
                  <c:v>355.03808593749869</c:v>
                </c:pt>
                <c:pt idx="888">
                  <c:v>357.75991821289023</c:v>
                </c:pt>
                <c:pt idx="889">
                  <c:v>358.02093505859074</c:v>
                </c:pt>
                <c:pt idx="890">
                  <c:v>355.13510131835926</c:v>
                </c:pt>
                <c:pt idx="891">
                  <c:v>351.670166015625</c:v>
                </c:pt>
                <c:pt idx="892">
                  <c:v>347.95547485351562</c:v>
                </c:pt>
                <c:pt idx="893">
                  <c:v>345.30880737304778</c:v>
                </c:pt>
                <c:pt idx="894">
                  <c:v>345.54534912109375</c:v>
                </c:pt>
                <c:pt idx="895">
                  <c:v>348.15945434570432</c:v>
                </c:pt>
                <c:pt idx="896">
                  <c:v>345.82937622070312</c:v>
                </c:pt>
                <c:pt idx="897">
                  <c:v>341.53378295898125</c:v>
                </c:pt>
                <c:pt idx="898">
                  <c:v>347.41424560546932</c:v>
                </c:pt>
                <c:pt idx="899">
                  <c:v>351.8092651367221</c:v>
                </c:pt>
                <c:pt idx="900">
                  <c:v>352.87387084960926</c:v>
                </c:pt>
                <c:pt idx="901">
                  <c:v>356.60339355468699</c:v>
                </c:pt>
                <c:pt idx="902">
                  <c:v>358.18817138671875</c:v>
                </c:pt>
                <c:pt idx="903">
                  <c:v>357.96759033203131</c:v>
                </c:pt>
                <c:pt idx="904">
                  <c:v>362.75112915039023</c:v>
                </c:pt>
                <c:pt idx="905">
                  <c:v>363.17141723632812</c:v>
                </c:pt>
                <c:pt idx="906">
                  <c:v>367.52725219726562</c:v>
                </c:pt>
                <c:pt idx="907">
                  <c:v>368.63665771484375</c:v>
                </c:pt>
                <c:pt idx="908">
                  <c:v>369.23406982421875</c:v>
                </c:pt>
                <c:pt idx="909">
                  <c:v>369.72753906249676</c:v>
                </c:pt>
                <c:pt idx="910">
                  <c:v>370.87551879882699</c:v>
                </c:pt>
                <c:pt idx="911">
                  <c:v>369.63201904296824</c:v>
                </c:pt>
                <c:pt idx="912">
                  <c:v>372.60610961914062</c:v>
                </c:pt>
                <c:pt idx="913">
                  <c:v>375.24145507812369</c:v>
                </c:pt>
                <c:pt idx="914">
                  <c:v>374.76690673827807</c:v>
                </c:pt>
                <c:pt idx="915">
                  <c:v>373.63589477539062</c:v>
                </c:pt>
                <c:pt idx="916">
                  <c:v>369.30886840820199</c:v>
                </c:pt>
                <c:pt idx="917">
                  <c:v>365.06259155273426</c:v>
                </c:pt>
                <c:pt idx="918">
                  <c:v>364.109375</c:v>
                </c:pt>
                <c:pt idx="919">
                  <c:v>360.89129638671875</c:v>
                </c:pt>
                <c:pt idx="920">
                  <c:v>351.90380859375188</c:v>
                </c:pt>
                <c:pt idx="921">
                  <c:v>343.91259765624869</c:v>
                </c:pt>
                <c:pt idx="922">
                  <c:v>340.67047119140778</c:v>
                </c:pt>
                <c:pt idx="923">
                  <c:v>341.50515747070199</c:v>
                </c:pt>
                <c:pt idx="924">
                  <c:v>340.27096557617165</c:v>
                </c:pt>
                <c:pt idx="925">
                  <c:v>341.30902099609375</c:v>
                </c:pt>
                <c:pt idx="926">
                  <c:v>342.45236206054705</c:v>
                </c:pt>
                <c:pt idx="927">
                  <c:v>339.642333984375</c:v>
                </c:pt>
                <c:pt idx="928">
                  <c:v>332.81921386718699</c:v>
                </c:pt>
                <c:pt idx="929">
                  <c:v>330.62127685546875</c:v>
                </c:pt>
                <c:pt idx="930">
                  <c:v>330.83224487304778</c:v>
                </c:pt>
                <c:pt idx="931">
                  <c:v>323.07403564453131</c:v>
                </c:pt>
                <c:pt idx="932">
                  <c:v>317.41064453125</c:v>
                </c:pt>
                <c:pt idx="933">
                  <c:v>315.76577758789023</c:v>
                </c:pt>
                <c:pt idx="934">
                  <c:v>311.91238403320312</c:v>
                </c:pt>
                <c:pt idx="935">
                  <c:v>313.07345581054705</c:v>
                </c:pt>
                <c:pt idx="936">
                  <c:v>313.07345581054705</c:v>
                </c:pt>
                <c:pt idx="937">
                  <c:v>310.58135986327807</c:v>
                </c:pt>
                <c:pt idx="938">
                  <c:v>312.97131347655954</c:v>
                </c:pt>
                <c:pt idx="939">
                  <c:v>314.67864990234375</c:v>
                </c:pt>
                <c:pt idx="940">
                  <c:v>315.5584716796875</c:v>
                </c:pt>
                <c:pt idx="941">
                  <c:v>318.50787353515778</c:v>
                </c:pt>
                <c:pt idx="942">
                  <c:v>324.28366088867165</c:v>
                </c:pt>
                <c:pt idx="943">
                  <c:v>325.53399658203119</c:v>
                </c:pt>
                <c:pt idx="944">
                  <c:v>330.16333007812369</c:v>
                </c:pt>
                <c:pt idx="945">
                  <c:v>331.449951171875</c:v>
                </c:pt>
                <c:pt idx="946">
                  <c:v>332.86633300781199</c:v>
                </c:pt>
                <c:pt idx="947">
                  <c:v>334.93524169921875</c:v>
                </c:pt>
                <c:pt idx="948">
                  <c:v>332.76449584960926</c:v>
                </c:pt>
                <c:pt idx="949">
                  <c:v>333.69110107421824</c:v>
                </c:pt>
                <c:pt idx="950">
                  <c:v>330.48876953124869</c:v>
                </c:pt>
                <c:pt idx="951">
                  <c:v>327.63171386718454</c:v>
                </c:pt>
                <c:pt idx="952">
                  <c:v>322.19177246093699</c:v>
                </c:pt>
                <c:pt idx="953">
                  <c:v>313.64062500000188</c:v>
                </c:pt>
                <c:pt idx="954">
                  <c:v>309.7896728515625</c:v>
                </c:pt>
                <c:pt idx="955">
                  <c:v>304.62545776367165</c:v>
                </c:pt>
                <c:pt idx="956">
                  <c:v>301.28753662109324</c:v>
                </c:pt>
                <c:pt idx="957">
                  <c:v>299.0694580078125</c:v>
                </c:pt>
                <c:pt idx="958">
                  <c:v>299.55041503906278</c:v>
                </c:pt>
                <c:pt idx="959">
                  <c:v>299.32226562500188</c:v>
                </c:pt>
                <c:pt idx="960">
                  <c:v>300.04470825195312</c:v>
                </c:pt>
                <c:pt idx="961">
                  <c:v>301.45086669921932</c:v>
                </c:pt>
                <c:pt idx="962">
                  <c:v>302.49560546874869</c:v>
                </c:pt>
                <c:pt idx="963">
                  <c:v>299.97827148437369</c:v>
                </c:pt>
                <c:pt idx="964">
                  <c:v>299.31658935546875</c:v>
                </c:pt>
                <c:pt idx="965">
                  <c:v>295.308837890625</c:v>
                </c:pt>
                <c:pt idx="966">
                  <c:v>292.33917236328119</c:v>
                </c:pt>
                <c:pt idx="967">
                  <c:v>293.03167724609074</c:v>
                </c:pt>
                <c:pt idx="968">
                  <c:v>292.17425537109375</c:v>
                </c:pt>
                <c:pt idx="969">
                  <c:v>287.42517089843699</c:v>
                </c:pt>
                <c:pt idx="970">
                  <c:v>283.95761108398426</c:v>
                </c:pt>
                <c:pt idx="971">
                  <c:v>277.129150390625</c:v>
                </c:pt>
                <c:pt idx="972">
                  <c:v>271.76129150390631</c:v>
                </c:pt>
                <c:pt idx="973">
                  <c:v>261.32559204101523</c:v>
                </c:pt>
                <c:pt idx="974">
                  <c:v>255.47076416015457</c:v>
                </c:pt>
                <c:pt idx="975">
                  <c:v>244.56219482421858</c:v>
                </c:pt>
                <c:pt idx="976">
                  <c:v>233.51911926269531</c:v>
                </c:pt>
                <c:pt idx="977">
                  <c:v>223.53153991699224</c:v>
                </c:pt>
                <c:pt idx="978">
                  <c:v>213.06809997558676</c:v>
                </c:pt>
                <c:pt idx="979">
                  <c:v>204.49897766113278</c:v>
                </c:pt>
                <c:pt idx="980">
                  <c:v>198.23674011230474</c:v>
                </c:pt>
                <c:pt idx="981">
                  <c:v>189.05026245117179</c:v>
                </c:pt>
                <c:pt idx="982">
                  <c:v>180.91264343261724</c:v>
                </c:pt>
                <c:pt idx="983">
                  <c:v>178.4851684570327</c:v>
                </c:pt>
                <c:pt idx="984">
                  <c:v>173.1156005859375</c:v>
                </c:pt>
                <c:pt idx="985">
                  <c:v>171.9310913085948</c:v>
                </c:pt>
                <c:pt idx="986">
                  <c:v>177.98440551757821</c:v>
                </c:pt>
                <c:pt idx="987">
                  <c:v>182.33955383300682</c:v>
                </c:pt>
                <c:pt idx="988">
                  <c:v>187.28770446777341</c:v>
                </c:pt>
                <c:pt idx="989">
                  <c:v>189.8145446777344</c:v>
                </c:pt>
                <c:pt idx="990">
                  <c:v>192.10696411132707</c:v>
                </c:pt>
                <c:pt idx="991">
                  <c:v>194.79591369628795</c:v>
                </c:pt>
                <c:pt idx="992">
                  <c:v>195.24604797363281</c:v>
                </c:pt>
                <c:pt idx="993">
                  <c:v>194.95361328124972</c:v>
                </c:pt>
                <c:pt idx="994">
                  <c:v>199.39077758789148</c:v>
                </c:pt>
                <c:pt idx="995">
                  <c:v>211.2559814453125</c:v>
                </c:pt>
                <c:pt idx="996">
                  <c:v>216.08787536621099</c:v>
                </c:pt>
                <c:pt idx="997">
                  <c:v>225.70202636718761</c:v>
                </c:pt>
                <c:pt idx="998">
                  <c:v>226.17770385742207</c:v>
                </c:pt>
                <c:pt idx="999">
                  <c:v>226.1490173339844</c:v>
                </c:pt>
                <c:pt idx="1000">
                  <c:v>231.1414794921875</c:v>
                </c:pt>
                <c:pt idx="1001">
                  <c:v>234.94018554687472</c:v>
                </c:pt>
                <c:pt idx="1002">
                  <c:v>236.28967285156159</c:v>
                </c:pt>
                <c:pt idx="1003">
                  <c:v>239.1897888183594</c:v>
                </c:pt>
                <c:pt idx="1004">
                  <c:v>239.1897888183594</c:v>
                </c:pt>
                <c:pt idx="1005">
                  <c:v>242.9758453369142</c:v>
                </c:pt>
                <c:pt idx="1006">
                  <c:v>243.77104187011719</c:v>
                </c:pt>
                <c:pt idx="1007">
                  <c:v>244.73612976074136</c:v>
                </c:pt>
                <c:pt idx="1008">
                  <c:v>245.93740844726722</c:v>
                </c:pt>
                <c:pt idx="1009">
                  <c:v>245.34271240234381</c:v>
                </c:pt>
                <c:pt idx="1010">
                  <c:v>246.43818664550781</c:v>
                </c:pt>
                <c:pt idx="1011">
                  <c:v>246.43818664550781</c:v>
                </c:pt>
                <c:pt idx="1012">
                  <c:v>246.41935729980338</c:v>
                </c:pt>
                <c:pt idx="1013">
                  <c:v>246.58387756347659</c:v>
                </c:pt>
                <c:pt idx="1014">
                  <c:v>244.4385986328125</c:v>
                </c:pt>
                <c:pt idx="1015">
                  <c:v>244.68356323242102</c:v>
                </c:pt>
                <c:pt idx="1016">
                  <c:v>240.5072326660156</c:v>
                </c:pt>
                <c:pt idx="1017">
                  <c:v>237.63397216796761</c:v>
                </c:pt>
                <c:pt idx="1018">
                  <c:v>235.5004272460948</c:v>
                </c:pt>
                <c:pt idx="1019">
                  <c:v>231.26112365722707</c:v>
                </c:pt>
                <c:pt idx="1020">
                  <c:v>227.97503662109381</c:v>
                </c:pt>
                <c:pt idx="1021">
                  <c:v>222.22186279296761</c:v>
                </c:pt>
                <c:pt idx="1022">
                  <c:v>219.60824584961026</c:v>
                </c:pt>
                <c:pt idx="1023">
                  <c:v>213.54505920409986</c:v>
                </c:pt>
                <c:pt idx="1024">
                  <c:v>208.90545654296881</c:v>
                </c:pt>
                <c:pt idx="1025">
                  <c:v>202.49734497070426</c:v>
                </c:pt>
                <c:pt idx="1026">
                  <c:v>202.17849731445426</c:v>
                </c:pt>
                <c:pt idx="1027">
                  <c:v>205.40014648437577</c:v>
                </c:pt>
                <c:pt idx="1028">
                  <c:v>211.75363159179602</c:v>
                </c:pt>
                <c:pt idx="1029">
                  <c:v>213.56221008300781</c:v>
                </c:pt>
                <c:pt idx="1030">
                  <c:v>213.77972412109236</c:v>
                </c:pt>
                <c:pt idx="1031">
                  <c:v>212.25743103027457</c:v>
                </c:pt>
                <c:pt idx="1032">
                  <c:v>212.65939331054679</c:v>
                </c:pt>
                <c:pt idx="1033">
                  <c:v>210.55014038086026</c:v>
                </c:pt>
                <c:pt idx="1034">
                  <c:v>210.55014038086026</c:v>
                </c:pt>
                <c:pt idx="1035">
                  <c:v>209.82247924804707</c:v>
                </c:pt>
                <c:pt idx="1036">
                  <c:v>206.28700256347659</c:v>
                </c:pt>
                <c:pt idx="1037">
                  <c:v>204.24877929687369</c:v>
                </c:pt>
                <c:pt idx="1038">
                  <c:v>202.23832702636719</c:v>
                </c:pt>
                <c:pt idx="1039">
                  <c:v>198.71257019042955</c:v>
                </c:pt>
                <c:pt idx="1040">
                  <c:v>192.2964782714844</c:v>
                </c:pt>
                <c:pt idx="1041">
                  <c:v>185.07086181640619</c:v>
                </c:pt>
                <c:pt idx="1042">
                  <c:v>180.95593261718761</c:v>
                </c:pt>
                <c:pt idx="1043">
                  <c:v>178.28710937500077</c:v>
                </c:pt>
                <c:pt idx="1044">
                  <c:v>177.02903747558676</c:v>
                </c:pt>
                <c:pt idx="1045">
                  <c:v>176.08471679687472</c:v>
                </c:pt>
                <c:pt idx="1046">
                  <c:v>171.5777893066406</c:v>
                </c:pt>
                <c:pt idx="1047">
                  <c:v>170.71316528320145</c:v>
                </c:pt>
                <c:pt idx="1048">
                  <c:v>167.41737365722707</c:v>
                </c:pt>
                <c:pt idx="1049">
                  <c:v>164.40284729004</c:v>
                </c:pt>
                <c:pt idx="1050">
                  <c:v>160.59687805175778</c:v>
                </c:pt>
                <c:pt idx="1051">
                  <c:v>157.72091674804679</c:v>
                </c:pt>
                <c:pt idx="1052">
                  <c:v>154.40971374511636</c:v>
                </c:pt>
                <c:pt idx="1053">
                  <c:v>154.4041748046875</c:v>
                </c:pt>
                <c:pt idx="1054">
                  <c:v>151.85476684570426</c:v>
                </c:pt>
                <c:pt idx="1055">
                  <c:v>150.0814819335948</c:v>
                </c:pt>
                <c:pt idx="1056">
                  <c:v>146.1551513671875</c:v>
                </c:pt>
                <c:pt idx="1057">
                  <c:v>145.87667846679679</c:v>
                </c:pt>
                <c:pt idx="1058">
                  <c:v>144.40979003906159</c:v>
                </c:pt>
                <c:pt idx="1059">
                  <c:v>140.4429626464844</c:v>
                </c:pt>
                <c:pt idx="1060">
                  <c:v>135.63854980468761</c:v>
                </c:pt>
                <c:pt idx="1061">
                  <c:v>135.63854980468761</c:v>
                </c:pt>
                <c:pt idx="1062">
                  <c:v>129.68252563476483</c:v>
                </c:pt>
                <c:pt idx="1063">
                  <c:v>128.52325439453043</c:v>
                </c:pt>
                <c:pt idx="1064">
                  <c:v>121.97802734374962</c:v>
                </c:pt>
                <c:pt idx="1065">
                  <c:v>121.4729766845703</c:v>
                </c:pt>
                <c:pt idx="1066">
                  <c:v>119.007080078125</c:v>
                </c:pt>
                <c:pt idx="1067">
                  <c:v>113.12873840331953</c:v>
                </c:pt>
                <c:pt idx="1068">
                  <c:v>114.49640655517582</c:v>
                </c:pt>
                <c:pt idx="1069">
                  <c:v>115.48127746582068</c:v>
                </c:pt>
                <c:pt idx="1070">
                  <c:v>115.72428894042955</c:v>
                </c:pt>
                <c:pt idx="1071">
                  <c:v>111.8335037231445</c:v>
                </c:pt>
                <c:pt idx="1072">
                  <c:v>109.41676330566412</c:v>
                </c:pt>
                <c:pt idx="1073">
                  <c:v>110.06684875488241</c:v>
                </c:pt>
                <c:pt idx="1074">
                  <c:v>109.06733703613241</c:v>
                </c:pt>
                <c:pt idx="1075">
                  <c:v>107.34056091308588</c:v>
                </c:pt>
                <c:pt idx="1076">
                  <c:v>107.2313919067383</c:v>
                </c:pt>
                <c:pt idx="1077">
                  <c:v>101.87231445312428</c:v>
                </c:pt>
                <c:pt idx="1078">
                  <c:v>100.78941345214852</c:v>
                </c:pt>
                <c:pt idx="1079">
                  <c:v>100.4833145141602</c:v>
                </c:pt>
                <c:pt idx="1080">
                  <c:v>97.393157958984318</c:v>
                </c:pt>
                <c:pt idx="1081">
                  <c:v>97.655090332030255</c:v>
                </c:pt>
                <c:pt idx="1082">
                  <c:v>99.088188171385994</c:v>
                </c:pt>
                <c:pt idx="1083">
                  <c:v>99.728950500487741</c:v>
                </c:pt>
                <c:pt idx="1084">
                  <c:v>97.718772888182926</c:v>
                </c:pt>
                <c:pt idx="1085">
                  <c:v>97.536544799804702</c:v>
                </c:pt>
                <c:pt idx="1086">
                  <c:v>98.399162292480014</c:v>
                </c:pt>
                <c:pt idx="1087">
                  <c:v>95.803062438964758</c:v>
                </c:pt>
                <c:pt idx="1088">
                  <c:v>95.288360595703111</c:v>
                </c:pt>
                <c:pt idx="1089">
                  <c:v>93.96209716796875</c:v>
                </c:pt>
                <c:pt idx="1090">
                  <c:v>92.442573547363324</c:v>
                </c:pt>
                <c:pt idx="1091">
                  <c:v>97.255897521972656</c:v>
                </c:pt>
                <c:pt idx="1092">
                  <c:v>96.915306091308622</c:v>
                </c:pt>
                <c:pt idx="1093">
                  <c:v>100.6634902954102</c:v>
                </c:pt>
                <c:pt idx="1094">
                  <c:v>102.95040130615205</c:v>
                </c:pt>
                <c:pt idx="1095">
                  <c:v>109.64018249511759</c:v>
                </c:pt>
                <c:pt idx="1096">
                  <c:v>112.73728942871165</c:v>
                </c:pt>
                <c:pt idx="1097">
                  <c:v>114.54659271240205</c:v>
                </c:pt>
                <c:pt idx="1098">
                  <c:v>115.37465667724612</c:v>
                </c:pt>
                <c:pt idx="1099">
                  <c:v>116.50775909423832</c:v>
                </c:pt>
                <c:pt idx="1100">
                  <c:v>117.2829055786133</c:v>
                </c:pt>
                <c:pt idx="1101">
                  <c:v>114.40899658203118</c:v>
                </c:pt>
                <c:pt idx="1102">
                  <c:v>114.51145935058588</c:v>
                </c:pt>
                <c:pt idx="1103">
                  <c:v>115.13508605956984</c:v>
                </c:pt>
                <c:pt idx="1104">
                  <c:v>115.1149520874023</c:v>
                </c:pt>
                <c:pt idx="1105">
                  <c:v>115.44915771484382</c:v>
                </c:pt>
                <c:pt idx="1106">
                  <c:v>120.58484649658133</c:v>
                </c:pt>
                <c:pt idx="1107">
                  <c:v>123.36558532714838</c:v>
                </c:pt>
                <c:pt idx="1108">
                  <c:v>124.01422119140632</c:v>
                </c:pt>
                <c:pt idx="1109">
                  <c:v>125.53489685058547</c:v>
                </c:pt>
                <c:pt idx="1110">
                  <c:v>124.19635009765568</c:v>
                </c:pt>
                <c:pt idx="1111">
                  <c:v>123.06527709960935</c:v>
                </c:pt>
                <c:pt idx="1112">
                  <c:v>120.09787750244082</c:v>
                </c:pt>
                <c:pt idx="1113">
                  <c:v>117.31961059570312</c:v>
                </c:pt>
                <c:pt idx="1114">
                  <c:v>117.3376998901367</c:v>
                </c:pt>
                <c:pt idx="1115">
                  <c:v>117.40113830566398</c:v>
                </c:pt>
                <c:pt idx="1116">
                  <c:v>126.60673522949205</c:v>
                </c:pt>
                <c:pt idx="1117">
                  <c:v>135.2757873535156</c:v>
                </c:pt>
                <c:pt idx="1118">
                  <c:v>131.11157226562472</c:v>
                </c:pt>
                <c:pt idx="1119">
                  <c:v>120.13037872314383</c:v>
                </c:pt>
                <c:pt idx="1120">
                  <c:v>117.97061920166058</c:v>
                </c:pt>
                <c:pt idx="1121">
                  <c:v>113.15451049804742</c:v>
                </c:pt>
                <c:pt idx="1122">
                  <c:v>112.3616561889648</c:v>
                </c:pt>
                <c:pt idx="1123">
                  <c:v>112.3616561889648</c:v>
                </c:pt>
                <c:pt idx="1124">
                  <c:v>109.70067596435572</c:v>
                </c:pt>
                <c:pt idx="1125">
                  <c:v>110.05458831787062</c:v>
                </c:pt>
                <c:pt idx="1126">
                  <c:v>128.89228820800781</c:v>
                </c:pt>
                <c:pt idx="1127">
                  <c:v>136.07791137695321</c:v>
                </c:pt>
                <c:pt idx="1128">
                  <c:v>148.08435058593761</c:v>
                </c:pt>
                <c:pt idx="1129">
                  <c:v>150.74787902831972</c:v>
                </c:pt>
                <c:pt idx="1130">
                  <c:v>158.46958923339733</c:v>
                </c:pt>
                <c:pt idx="1131">
                  <c:v>161.98165893554679</c:v>
                </c:pt>
                <c:pt idx="1132">
                  <c:v>164.0639801025392</c:v>
                </c:pt>
                <c:pt idx="1133">
                  <c:v>165.7592163085948</c:v>
                </c:pt>
                <c:pt idx="1134">
                  <c:v>165.54714965820426</c:v>
                </c:pt>
                <c:pt idx="1135">
                  <c:v>167.6568603515625</c:v>
                </c:pt>
                <c:pt idx="1136">
                  <c:v>171.49214172363281</c:v>
                </c:pt>
                <c:pt idx="1137">
                  <c:v>171.49214172363281</c:v>
                </c:pt>
                <c:pt idx="1138">
                  <c:v>173.04182434082031</c:v>
                </c:pt>
                <c:pt idx="1139">
                  <c:v>173.04182434082031</c:v>
                </c:pt>
                <c:pt idx="1140">
                  <c:v>175.13287353515543</c:v>
                </c:pt>
                <c:pt idx="1141">
                  <c:v>176.0820617675781</c:v>
                </c:pt>
                <c:pt idx="1142">
                  <c:v>176.54173278808599</c:v>
                </c:pt>
                <c:pt idx="1143">
                  <c:v>177.60263061523526</c:v>
                </c:pt>
                <c:pt idx="1144">
                  <c:v>180.42962646484358</c:v>
                </c:pt>
                <c:pt idx="1145">
                  <c:v>185.93196105957031</c:v>
                </c:pt>
                <c:pt idx="1146">
                  <c:v>191.00918579101412</c:v>
                </c:pt>
                <c:pt idx="1147">
                  <c:v>192.9336090087892</c:v>
                </c:pt>
                <c:pt idx="1148">
                  <c:v>194.07220458984358</c:v>
                </c:pt>
                <c:pt idx="1149">
                  <c:v>198.45747375488278</c:v>
                </c:pt>
                <c:pt idx="1150">
                  <c:v>209.19216918945321</c:v>
                </c:pt>
                <c:pt idx="1151">
                  <c:v>209.93937683105474</c:v>
                </c:pt>
                <c:pt idx="1152">
                  <c:v>225.1134338378906</c:v>
                </c:pt>
                <c:pt idx="1153">
                  <c:v>230.2198181152344</c:v>
                </c:pt>
                <c:pt idx="1154">
                  <c:v>233.58106994629006</c:v>
                </c:pt>
                <c:pt idx="1155">
                  <c:v>247.26095581054602</c:v>
                </c:pt>
                <c:pt idx="1156">
                  <c:v>260.1705322265625</c:v>
                </c:pt>
                <c:pt idx="1157">
                  <c:v>273.62371826171824</c:v>
                </c:pt>
                <c:pt idx="1158">
                  <c:v>282.34133911132812</c:v>
                </c:pt>
                <c:pt idx="1159">
                  <c:v>291.82009887695312</c:v>
                </c:pt>
                <c:pt idx="1160">
                  <c:v>297.81314086914068</c:v>
                </c:pt>
                <c:pt idx="1161">
                  <c:v>311.8907470703125</c:v>
                </c:pt>
                <c:pt idx="1162">
                  <c:v>310.28271484375</c:v>
                </c:pt>
                <c:pt idx="1163">
                  <c:v>314.45144653320312</c:v>
                </c:pt>
                <c:pt idx="1164">
                  <c:v>317.02011108398369</c:v>
                </c:pt>
                <c:pt idx="1165">
                  <c:v>319.67391967773426</c:v>
                </c:pt>
                <c:pt idx="1166">
                  <c:v>315.03457641601523</c:v>
                </c:pt>
                <c:pt idx="1167">
                  <c:v>313.62322998046875</c:v>
                </c:pt>
                <c:pt idx="1168">
                  <c:v>313.62322998046875</c:v>
                </c:pt>
                <c:pt idx="1169">
                  <c:v>306.209228515625</c:v>
                </c:pt>
                <c:pt idx="1170">
                  <c:v>307.14538574218699</c:v>
                </c:pt>
                <c:pt idx="1171">
                  <c:v>321.13070678710869</c:v>
                </c:pt>
                <c:pt idx="1172">
                  <c:v>331.09271240234324</c:v>
                </c:pt>
                <c:pt idx="1173">
                  <c:v>331.75747680664062</c:v>
                </c:pt>
                <c:pt idx="1174">
                  <c:v>330.81982421875188</c:v>
                </c:pt>
                <c:pt idx="1175">
                  <c:v>329.8720703125</c:v>
                </c:pt>
                <c:pt idx="1176">
                  <c:v>323.93759155273369</c:v>
                </c:pt>
                <c:pt idx="1177">
                  <c:v>312.08157348632699</c:v>
                </c:pt>
                <c:pt idx="1178">
                  <c:v>304.87030029296875</c:v>
                </c:pt>
                <c:pt idx="1179">
                  <c:v>308.26657104492165</c:v>
                </c:pt>
                <c:pt idx="1180">
                  <c:v>310.52038574218454</c:v>
                </c:pt>
                <c:pt idx="1181">
                  <c:v>310.52038574218454</c:v>
                </c:pt>
                <c:pt idx="1182">
                  <c:v>318.00830078124869</c:v>
                </c:pt>
                <c:pt idx="1183">
                  <c:v>320.8277587890625</c:v>
                </c:pt>
                <c:pt idx="1184">
                  <c:v>320.8277587890625</c:v>
                </c:pt>
                <c:pt idx="1185">
                  <c:v>316.30657958984375</c:v>
                </c:pt>
                <c:pt idx="1186">
                  <c:v>323.1856689453125</c:v>
                </c:pt>
                <c:pt idx="1187">
                  <c:v>330.86895751953131</c:v>
                </c:pt>
                <c:pt idx="1188">
                  <c:v>331.82192993164023</c:v>
                </c:pt>
                <c:pt idx="1189">
                  <c:v>338.47137451171824</c:v>
                </c:pt>
                <c:pt idx="1190">
                  <c:v>347.19442749023426</c:v>
                </c:pt>
                <c:pt idx="1191">
                  <c:v>357.24432373046932</c:v>
                </c:pt>
                <c:pt idx="1192">
                  <c:v>364.49066162109375</c:v>
                </c:pt>
                <c:pt idx="1193">
                  <c:v>368.70523071289023</c:v>
                </c:pt>
                <c:pt idx="1194">
                  <c:v>369.49581909179665</c:v>
                </c:pt>
                <c:pt idx="1195">
                  <c:v>369.52719116210869</c:v>
                </c:pt>
                <c:pt idx="1196">
                  <c:v>368.48626708984375</c:v>
                </c:pt>
                <c:pt idx="1197">
                  <c:v>364.61090087890631</c:v>
                </c:pt>
                <c:pt idx="1198">
                  <c:v>363.53268432617205</c:v>
                </c:pt>
                <c:pt idx="1199">
                  <c:v>363.45947265625</c:v>
                </c:pt>
                <c:pt idx="1200">
                  <c:v>364.34207153320432</c:v>
                </c:pt>
                <c:pt idx="1201">
                  <c:v>371.50491333007812</c:v>
                </c:pt>
                <c:pt idx="1202">
                  <c:v>376.58111572265307</c:v>
                </c:pt>
                <c:pt idx="1203">
                  <c:v>380.55874633789062</c:v>
                </c:pt>
                <c:pt idx="1204">
                  <c:v>387.051025390625</c:v>
                </c:pt>
                <c:pt idx="1205">
                  <c:v>390.96234130859324</c:v>
                </c:pt>
                <c:pt idx="1206">
                  <c:v>393.6612548828125</c:v>
                </c:pt>
                <c:pt idx="1207">
                  <c:v>392.26101684570199</c:v>
                </c:pt>
                <c:pt idx="1208">
                  <c:v>353.80496215820312</c:v>
                </c:pt>
                <c:pt idx="1209">
                  <c:v>356.54388427734432</c:v>
                </c:pt>
                <c:pt idx="1210">
                  <c:v>355.876220703125</c:v>
                </c:pt>
                <c:pt idx="1211">
                  <c:v>346.4864501953125</c:v>
                </c:pt>
                <c:pt idx="1212">
                  <c:v>357.58786010742278</c:v>
                </c:pt>
                <c:pt idx="1213">
                  <c:v>359.59353637695199</c:v>
                </c:pt>
                <c:pt idx="1214">
                  <c:v>360.59445190429665</c:v>
                </c:pt>
                <c:pt idx="1215">
                  <c:v>361.01043701171875</c:v>
                </c:pt>
                <c:pt idx="1216">
                  <c:v>362.74627685546875</c:v>
                </c:pt>
                <c:pt idx="1217">
                  <c:v>363.05740356445432</c:v>
                </c:pt>
                <c:pt idx="1218">
                  <c:v>363.05740356445432</c:v>
                </c:pt>
                <c:pt idx="1219">
                  <c:v>359.22036743164023</c:v>
                </c:pt>
                <c:pt idx="1220">
                  <c:v>357.42330932616926</c:v>
                </c:pt>
                <c:pt idx="1221">
                  <c:v>360.47348022460926</c:v>
                </c:pt>
                <c:pt idx="1222">
                  <c:v>363.95553588866926</c:v>
                </c:pt>
                <c:pt idx="1223">
                  <c:v>367.04641723632812</c:v>
                </c:pt>
                <c:pt idx="1224">
                  <c:v>363.66455078125</c:v>
                </c:pt>
                <c:pt idx="1225">
                  <c:v>363.80969238281278</c:v>
                </c:pt>
                <c:pt idx="1226">
                  <c:v>362.9444580078125</c:v>
                </c:pt>
                <c:pt idx="1227">
                  <c:v>359.511474609375</c:v>
                </c:pt>
                <c:pt idx="1228">
                  <c:v>359.27365112304778</c:v>
                </c:pt>
                <c:pt idx="1229">
                  <c:v>361.81152343749869</c:v>
                </c:pt>
                <c:pt idx="1230">
                  <c:v>361.12194824218454</c:v>
                </c:pt>
                <c:pt idx="1231">
                  <c:v>359.6243896484375</c:v>
                </c:pt>
                <c:pt idx="1232">
                  <c:v>359.66455078125</c:v>
                </c:pt>
                <c:pt idx="1233">
                  <c:v>362.71966552734432</c:v>
                </c:pt>
                <c:pt idx="1234">
                  <c:v>365.30679321289023</c:v>
                </c:pt>
                <c:pt idx="1235">
                  <c:v>366.58715820312369</c:v>
                </c:pt>
                <c:pt idx="1236">
                  <c:v>366.58715820312369</c:v>
                </c:pt>
                <c:pt idx="1237">
                  <c:v>371.63818359375188</c:v>
                </c:pt>
                <c:pt idx="1238">
                  <c:v>377.26379394531199</c:v>
                </c:pt>
                <c:pt idx="1239">
                  <c:v>382.57595825195199</c:v>
                </c:pt>
                <c:pt idx="1240">
                  <c:v>387.60916137695432</c:v>
                </c:pt>
                <c:pt idx="1241">
                  <c:v>390.56695556640619</c:v>
                </c:pt>
                <c:pt idx="1242">
                  <c:v>398.57086181640778</c:v>
                </c:pt>
                <c:pt idx="1243">
                  <c:v>400.3795166015625</c:v>
                </c:pt>
                <c:pt idx="1244">
                  <c:v>408.38796997070312</c:v>
                </c:pt>
                <c:pt idx="1245">
                  <c:v>411.39227294921824</c:v>
                </c:pt>
                <c:pt idx="1246">
                  <c:v>390.71435546874869</c:v>
                </c:pt>
                <c:pt idx="1247">
                  <c:v>394.59048461914244</c:v>
                </c:pt>
                <c:pt idx="1248">
                  <c:v>392.81878662109375</c:v>
                </c:pt>
                <c:pt idx="1249">
                  <c:v>394.25030517578131</c:v>
                </c:pt>
                <c:pt idx="1250">
                  <c:v>398.66113281249869</c:v>
                </c:pt>
                <c:pt idx="1251">
                  <c:v>417.09478759765631</c:v>
                </c:pt>
                <c:pt idx="1252">
                  <c:v>417.09478759765631</c:v>
                </c:pt>
                <c:pt idx="1253">
                  <c:v>417.2647705078125</c:v>
                </c:pt>
                <c:pt idx="1254">
                  <c:v>405.88470458984432</c:v>
                </c:pt>
                <c:pt idx="1255">
                  <c:v>390.93222045898125</c:v>
                </c:pt>
                <c:pt idx="1256">
                  <c:v>382.56408691406278</c:v>
                </c:pt>
                <c:pt idx="1257">
                  <c:v>363.49813842773125</c:v>
                </c:pt>
                <c:pt idx="1258">
                  <c:v>365.16549682617205</c:v>
                </c:pt>
                <c:pt idx="1259">
                  <c:v>365.73553466796824</c:v>
                </c:pt>
                <c:pt idx="1260">
                  <c:v>367.00592041015631</c:v>
                </c:pt>
                <c:pt idx="1261">
                  <c:v>364.15097045898369</c:v>
                </c:pt>
                <c:pt idx="1262">
                  <c:v>364.65402221679778</c:v>
                </c:pt>
                <c:pt idx="1263">
                  <c:v>363.99725341796824</c:v>
                </c:pt>
                <c:pt idx="1264">
                  <c:v>363.76214599609324</c:v>
                </c:pt>
                <c:pt idx="1265">
                  <c:v>366.48416137695312</c:v>
                </c:pt>
                <c:pt idx="1266">
                  <c:v>365.78771972656199</c:v>
                </c:pt>
                <c:pt idx="1267">
                  <c:v>369.37670898437369</c:v>
                </c:pt>
                <c:pt idx="1268">
                  <c:v>367.64813232421875</c:v>
                </c:pt>
                <c:pt idx="1269">
                  <c:v>367.36843872070312</c:v>
                </c:pt>
                <c:pt idx="1270">
                  <c:v>375.13824462890631</c:v>
                </c:pt>
                <c:pt idx="1271">
                  <c:v>379.78219604492165</c:v>
                </c:pt>
                <c:pt idx="1272">
                  <c:v>381.03253173827807</c:v>
                </c:pt>
                <c:pt idx="1273">
                  <c:v>380.3125</c:v>
                </c:pt>
                <c:pt idx="1274">
                  <c:v>380.05142211914244</c:v>
                </c:pt>
                <c:pt idx="1275">
                  <c:v>383.50262451171932</c:v>
                </c:pt>
                <c:pt idx="1276">
                  <c:v>384.87319946288721</c:v>
                </c:pt>
                <c:pt idx="1277">
                  <c:v>384.87319946288721</c:v>
                </c:pt>
                <c:pt idx="1278">
                  <c:v>384.00897216796875</c:v>
                </c:pt>
                <c:pt idx="1279">
                  <c:v>387.45797729492205</c:v>
                </c:pt>
                <c:pt idx="1280">
                  <c:v>388.69393920898125</c:v>
                </c:pt>
                <c:pt idx="1281">
                  <c:v>389.68374633789062</c:v>
                </c:pt>
                <c:pt idx="1282">
                  <c:v>392.36822509765631</c:v>
                </c:pt>
                <c:pt idx="1283">
                  <c:v>392.93270874023125</c:v>
                </c:pt>
                <c:pt idx="1284">
                  <c:v>400.08413696288721</c:v>
                </c:pt>
                <c:pt idx="1285">
                  <c:v>399.23715209960869</c:v>
                </c:pt>
                <c:pt idx="1286">
                  <c:v>402.82073974609074</c:v>
                </c:pt>
                <c:pt idx="1287">
                  <c:v>402.47674560546875</c:v>
                </c:pt>
                <c:pt idx="1288">
                  <c:v>402.47674560546875</c:v>
                </c:pt>
                <c:pt idx="1289">
                  <c:v>408.779052734375</c:v>
                </c:pt>
                <c:pt idx="1290">
                  <c:v>417.07809448242165</c:v>
                </c:pt>
                <c:pt idx="1291">
                  <c:v>422.96447753906278</c:v>
                </c:pt>
                <c:pt idx="1292">
                  <c:v>430.8721923828125</c:v>
                </c:pt>
                <c:pt idx="1293">
                  <c:v>431.21511840819824</c:v>
                </c:pt>
                <c:pt idx="1294">
                  <c:v>435.89837646484324</c:v>
                </c:pt>
                <c:pt idx="1295">
                  <c:v>434.78976440429665</c:v>
                </c:pt>
                <c:pt idx="1296">
                  <c:v>436.48849487304705</c:v>
                </c:pt>
                <c:pt idx="1297">
                  <c:v>436.69570922851523</c:v>
                </c:pt>
                <c:pt idx="1298">
                  <c:v>434.50579833984432</c:v>
                </c:pt>
                <c:pt idx="1299">
                  <c:v>440.80514526367165</c:v>
                </c:pt>
                <c:pt idx="1300">
                  <c:v>441.5128173828125</c:v>
                </c:pt>
                <c:pt idx="1301">
                  <c:v>441.34909057617205</c:v>
                </c:pt>
                <c:pt idx="1302">
                  <c:v>439.57546997070312</c:v>
                </c:pt>
                <c:pt idx="1303">
                  <c:v>439.11764526367205</c:v>
                </c:pt>
                <c:pt idx="1304">
                  <c:v>439.49667358398369</c:v>
                </c:pt>
                <c:pt idx="1305">
                  <c:v>441.09442138671932</c:v>
                </c:pt>
                <c:pt idx="1306">
                  <c:v>441.09442138671932</c:v>
                </c:pt>
                <c:pt idx="1307">
                  <c:v>437.0419921875</c:v>
                </c:pt>
                <c:pt idx="1308">
                  <c:v>433.52719116210869</c:v>
                </c:pt>
                <c:pt idx="1309">
                  <c:v>437.41842651367165</c:v>
                </c:pt>
                <c:pt idx="1310">
                  <c:v>438.66061401367205</c:v>
                </c:pt>
                <c:pt idx="1311">
                  <c:v>440.67156982421875</c:v>
                </c:pt>
                <c:pt idx="1312">
                  <c:v>442.38021850585926</c:v>
                </c:pt>
                <c:pt idx="1313">
                  <c:v>441.40444946289023</c:v>
                </c:pt>
                <c:pt idx="1314">
                  <c:v>443.93673706054369</c:v>
                </c:pt>
                <c:pt idx="1315">
                  <c:v>442.91891479492165</c:v>
                </c:pt>
                <c:pt idx="1316">
                  <c:v>441.77520751953131</c:v>
                </c:pt>
                <c:pt idx="1317">
                  <c:v>442.79205322265619</c:v>
                </c:pt>
                <c:pt idx="1318">
                  <c:v>445.43035888671824</c:v>
                </c:pt>
                <c:pt idx="1319">
                  <c:v>445.43035888671824</c:v>
                </c:pt>
                <c:pt idx="1320">
                  <c:v>446.44082641601562</c:v>
                </c:pt>
                <c:pt idx="1321">
                  <c:v>446.03509521484375</c:v>
                </c:pt>
                <c:pt idx="1322">
                  <c:v>445.067626953125</c:v>
                </c:pt>
                <c:pt idx="1323">
                  <c:v>444.04577636718699</c:v>
                </c:pt>
                <c:pt idx="1324">
                  <c:v>439.55453491210869</c:v>
                </c:pt>
                <c:pt idx="1325">
                  <c:v>437.45114135742165</c:v>
                </c:pt>
                <c:pt idx="1326">
                  <c:v>433.28701782226523</c:v>
                </c:pt>
                <c:pt idx="1327">
                  <c:v>431.50360107421875</c:v>
                </c:pt>
                <c:pt idx="1328">
                  <c:v>430.22134399414023</c:v>
                </c:pt>
                <c:pt idx="1329">
                  <c:v>427.05731201171875</c:v>
                </c:pt>
                <c:pt idx="1330">
                  <c:v>425.39749145507699</c:v>
                </c:pt>
                <c:pt idx="1331">
                  <c:v>422.51754760742205</c:v>
                </c:pt>
                <c:pt idx="1332">
                  <c:v>424.91995239257699</c:v>
                </c:pt>
                <c:pt idx="1333">
                  <c:v>422.74240112304994</c:v>
                </c:pt>
                <c:pt idx="1334">
                  <c:v>427.14196777343778</c:v>
                </c:pt>
                <c:pt idx="1335">
                  <c:v>425.034912109375</c:v>
                </c:pt>
                <c:pt idx="1336">
                  <c:v>425.034912109375</c:v>
                </c:pt>
                <c:pt idx="1337">
                  <c:v>422.55758666992278</c:v>
                </c:pt>
                <c:pt idx="1338">
                  <c:v>425.81607055664023</c:v>
                </c:pt>
                <c:pt idx="1339">
                  <c:v>425.81607055664023</c:v>
                </c:pt>
                <c:pt idx="1340">
                  <c:v>421.10919189453278</c:v>
                </c:pt>
                <c:pt idx="1341">
                  <c:v>419.55667114257699</c:v>
                </c:pt>
                <c:pt idx="1342">
                  <c:v>420.84484863281568</c:v>
                </c:pt>
                <c:pt idx="1343">
                  <c:v>423.54568481445654</c:v>
                </c:pt>
                <c:pt idx="1344">
                  <c:v>422.53384399414062</c:v>
                </c:pt>
                <c:pt idx="1345">
                  <c:v>418.62722778320312</c:v>
                </c:pt>
                <c:pt idx="1346">
                  <c:v>418.62063598632812</c:v>
                </c:pt>
                <c:pt idx="1347">
                  <c:v>421.33554077148369</c:v>
                </c:pt>
                <c:pt idx="1348">
                  <c:v>423.82363891601523</c:v>
                </c:pt>
                <c:pt idx="1349">
                  <c:v>423.52838134765619</c:v>
                </c:pt>
                <c:pt idx="1350">
                  <c:v>424.76309204101523</c:v>
                </c:pt>
                <c:pt idx="1351">
                  <c:v>429.90640258789023</c:v>
                </c:pt>
                <c:pt idx="1352">
                  <c:v>436.25137329101523</c:v>
                </c:pt>
                <c:pt idx="1353">
                  <c:v>440.85705566406278</c:v>
                </c:pt>
                <c:pt idx="1354">
                  <c:v>442.59582519531278</c:v>
                </c:pt>
                <c:pt idx="1355">
                  <c:v>442.59582519531278</c:v>
                </c:pt>
                <c:pt idx="1356">
                  <c:v>443.26275634765619</c:v>
                </c:pt>
                <c:pt idx="1357">
                  <c:v>442.33981323242205</c:v>
                </c:pt>
                <c:pt idx="1358">
                  <c:v>446.82748413086256</c:v>
                </c:pt>
                <c:pt idx="1359">
                  <c:v>447.96231079101523</c:v>
                </c:pt>
                <c:pt idx="1360">
                  <c:v>447.96231079101523</c:v>
                </c:pt>
                <c:pt idx="1361">
                  <c:v>448.06286621093778</c:v>
                </c:pt>
                <c:pt idx="1362">
                  <c:v>448.06286621093778</c:v>
                </c:pt>
                <c:pt idx="1363">
                  <c:v>447.5675048828125</c:v>
                </c:pt>
                <c:pt idx="1364">
                  <c:v>444.58563232421875</c:v>
                </c:pt>
                <c:pt idx="1365">
                  <c:v>445.31457519531278</c:v>
                </c:pt>
                <c:pt idx="1366">
                  <c:v>444.25360107421875</c:v>
                </c:pt>
                <c:pt idx="1367">
                  <c:v>443.66784667968778</c:v>
                </c:pt>
                <c:pt idx="1368">
                  <c:v>444.50827026367165</c:v>
                </c:pt>
                <c:pt idx="1369">
                  <c:v>447.57482910156278</c:v>
                </c:pt>
                <c:pt idx="1370">
                  <c:v>447.28955078124869</c:v>
                </c:pt>
                <c:pt idx="1371">
                  <c:v>444.03704833984432</c:v>
                </c:pt>
                <c:pt idx="1372">
                  <c:v>446.13519287109324</c:v>
                </c:pt>
                <c:pt idx="1373">
                  <c:v>445.48150634765307</c:v>
                </c:pt>
                <c:pt idx="1374">
                  <c:v>444.220703125</c:v>
                </c:pt>
                <c:pt idx="1375">
                  <c:v>445.15249633789244</c:v>
                </c:pt>
                <c:pt idx="1376">
                  <c:v>443.82843017578131</c:v>
                </c:pt>
                <c:pt idx="1377">
                  <c:v>439.85363769531278</c:v>
                </c:pt>
                <c:pt idx="1378">
                  <c:v>428.90753173827807</c:v>
                </c:pt>
                <c:pt idx="1379">
                  <c:v>423.45117187499869</c:v>
                </c:pt>
                <c:pt idx="1380">
                  <c:v>423.3948974609375</c:v>
                </c:pt>
                <c:pt idx="1381">
                  <c:v>418.68536376953131</c:v>
                </c:pt>
                <c:pt idx="1382">
                  <c:v>412.87985229492278</c:v>
                </c:pt>
                <c:pt idx="1383">
                  <c:v>411.23663330078119</c:v>
                </c:pt>
                <c:pt idx="1384">
                  <c:v>411.23663330078119</c:v>
                </c:pt>
                <c:pt idx="1385">
                  <c:v>411.93338012695312</c:v>
                </c:pt>
                <c:pt idx="1386">
                  <c:v>414.91329956054665</c:v>
                </c:pt>
                <c:pt idx="1387">
                  <c:v>415.59722900390631</c:v>
                </c:pt>
                <c:pt idx="1388">
                  <c:v>418.65487670898426</c:v>
                </c:pt>
                <c:pt idx="1389">
                  <c:v>425.64254760742278</c:v>
                </c:pt>
                <c:pt idx="1390">
                  <c:v>428.52496337890631</c:v>
                </c:pt>
                <c:pt idx="1391">
                  <c:v>433.39898681640631</c:v>
                </c:pt>
                <c:pt idx="1392">
                  <c:v>434.90173339843699</c:v>
                </c:pt>
                <c:pt idx="1393">
                  <c:v>437.10678100585972</c:v>
                </c:pt>
                <c:pt idx="1394">
                  <c:v>441.95138549804665</c:v>
                </c:pt>
                <c:pt idx="1395">
                  <c:v>442.90463256835926</c:v>
                </c:pt>
                <c:pt idx="1396">
                  <c:v>443.13250732421875</c:v>
                </c:pt>
                <c:pt idx="1397">
                  <c:v>439.46307373046875</c:v>
                </c:pt>
                <c:pt idx="1398">
                  <c:v>440.07403564453131</c:v>
                </c:pt>
                <c:pt idx="1399">
                  <c:v>441.84609985351562</c:v>
                </c:pt>
                <c:pt idx="1400">
                  <c:v>445.3497314453125</c:v>
                </c:pt>
                <c:pt idx="1401">
                  <c:v>446.49279785156199</c:v>
                </c:pt>
                <c:pt idx="1402">
                  <c:v>448.46237182617165</c:v>
                </c:pt>
                <c:pt idx="1403">
                  <c:v>449.95147705078119</c:v>
                </c:pt>
                <c:pt idx="1404">
                  <c:v>457.37362670898369</c:v>
                </c:pt>
                <c:pt idx="1405">
                  <c:v>462.341064453125</c:v>
                </c:pt>
                <c:pt idx="1406">
                  <c:v>463.37274169921932</c:v>
                </c:pt>
                <c:pt idx="1407">
                  <c:v>463.37274169921932</c:v>
                </c:pt>
                <c:pt idx="1408">
                  <c:v>461.00677490234324</c:v>
                </c:pt>
                <c:pt idx="1409">
                  <c:v>458.590087890625</c:v>
                </c:pt>
                <c:pt idx="1410">
                  <c:v>456.619873046875</c:v>
                </c:pt>
                <c:pt idx="1411">
                  <c:v>451.78057861328119</c:v>
                </c:pt>
                <c:pt idx="1412">
                  <c:v>447.76058959960926</c:v>
                </c:pt>
                <c:pt idx="1413">
                  <c:v>446.24588012695654</c:v>
                </c:pt>
                <c:pt idx="1414">
                  <c:v>441.16940307617205</c:v>
                </c:pt>
                <c:pt idx="1415">
                  <c:v>440.9425048828125</c:v>
                </c:pt>
                <c:pt idx="1416">
                  <c:v>443.56518554687369</c:v>
                </c:pt>
                <c:pt idx="1417">
                  <c:v>442.78167724609074</c:v>
                </c:pt>
                <c:pt idx="1418">
                  <c:v>439.27886962890631</c:v>
                </c:pt>
                <c:pt idx="1419">
                  <c:v>435.150634765625</c:v>
                </c:pt>
                <c:pt idx="1420">
                  <c:v>432.25683593749869</c:v>
                </c:pt>
                <c:pt idx="1421">
                  <c:v>430.42391967773369</c:v>
                </c:pt>
                <c:pt idx="1422">
                  <c:v>425.58078002929705</c:v>
                </c:pt>
                <c:pt idx="1423">
                  <c:v>411.30401611328131</c:v>
                </c:pt>
                <c:pt idx="1424">
                  <c:v>403.52664184570312</c:v>
                </c:pt>
                <c:pt idx="1425">
                  <c:v>396.82711791992165</c:v>
                </c:pt>
                <c:pt idx="1426">
                  <c:v>387.55755615234375</c:v>
                </c:pt>
                <c:pt idx="1427">
                  <c:v>379.71258544921824</c:v>
                </c:pt>
                <c:pt idx="1428">
                  <c:v>372.56826782226562</c:v>
                </c:pt>
                <c:pt idx="1429">
                  <c:v>362.47006225585926</c:v>
                </c:pt>
                <c:pt idx="1430">
                  <c:v>356.73162841796824</c:v>
                </c:pt>
                <c:pt idx="1431">
                  <c:v>354.50308227539062</c:v>
                </c:pt>
                <c:pt idx="1432">
                  <c:v>352.45150756835869</c:v>
                </c:pt>
                <c:pt idx="1433">
                  <c:v>349.65234375</c:v>
                </c:pt>
                <c:pt idx="1434">
                  <c:v>347.50753784179665</c:v>
                </c:pt>
                <c:pt idx="1435">
                  <c:v>343.32318115234375</c:v>
                </c:pt>
                <c:pt idx="1436">
                  <c:v>345.53750610351562</c:v>
                </c:pt>
                <c:pt idx="1437">
                  <c:v>344.27761840820017</c:v>
                </c:pt>
                <c:pt idx="1438">
                  <c:v>346.89376831054705</c:v>
                </c:pt>
                <c:pt idx="1439">
                  <c:v>347.10745239257812</c:v>
                </c:pt>
                <c:pt idx="1440">
                  <c:v>#N/A</c:v>
                </c:pt>
              </c:numCache>
            </c:numRef>
          </c:val>
          <c:smooth val="0"/>
        </c:ser>
        <c:dLbls>
          <c:showLegendKey val="0"/>
          <c:showVal val="0"/>
          <c:showCatName val="0"/>
          <c:showSerName val="0"/>
          <c:showPercent val="0"/>
          <c:showBubbleSize val="0"/>
        </c:dLbls>
        <c:marker val="1"/>
        <c:smooth val="0"/>
        <c:axId val="34909184"/>
        <c:axId val="34907648"/>
      </c:lineChart>
      <c:catAx>
        <c:axId val="34896128"/>
        <c:scaling>
          <c:orientation val="minMax"/>
        </c:scaling>
        <c:delete val="0"/>
        <c:axPos val="b"/>
        <c:numFmt formatCode="[$-F400]h:mm:ss\ AM/PM" sourceLinked="0"/>
        <c:majorTickMark val="none"/>
        <c:minorTickMark val="none"/>
        <c:tickLblPos val="nextTo"/>
        <c:txPr>
          <a:bodyPr rot="-3480000"/>
          <a:lstStyle/>
          <a:p>
            <a:pPr>
              <a:defRPr sz="900"/>
            </a:pPr>
            <a:endParaRPr lang="en-US"/>
          </a:p>
        </c:txPr>
        <c:crossAx val="34906112"/>
        <c:crosses val="autoZero"/>
        <c:auto val="1"/>
        <c:lblAlgn val="ctr"/>
        <c:lblOffset val="100"/>
        <c:noMultiLvlLbl val="0"/>
      </c:catAx>
      <c:valAx>
        <c:axId val="34906112"/>
        <c:scaling>
          <c:orientation val="minMax"/>
          <c:max val="1800"/>
          <c:min val="0"/>
        </c:scaling>
        <c:delete val="0"/>
        <c:axPos val="l"/>
        <c:majorGridlines/>
        <c:numFmt formatCode="General" sourceLinked="1"/>
        <c:majorTickMark val="none"/>
        <c:minorTickMark val="none"/>
        <c:tickLblPos val="nextTo"/>
        <c:txPr>
          <a:bodyPr/>
          <a:lstStyle/>
          <a:p>
            <a:pPr>
              <a:defRPr sz="1200">
                <a:solidFill>
                  <a:schemeClr val="tx1">
                    <a:lumMod val="85000"/>
                    <a:lumOff val="15000"/>
                  </a:schemeClr>
                </a:solidFill>
              </a:defRPr>
            </a:pPr>
            <a:endParaRPr lang="en-US"/>
          </a:p>
        </c:txPr>
        <c:crossAx val="34896128"/>
        <c:crosses val="autoZero"/>
        <c:crossBetween val="between"/>
      </c:valAx>
      <c:valAx>
        <c:axId val="34907648"/>
        <c:scaling>
          <c:orientation val="minMax"/>
          <c:max val="1800"/>
          <c:min val="0"/>
        </c:scaling>
        <c:delete val="1"/>
        <c:axPos val="r"/>
        <c:numFmt formatCode="General" sourceLinked="1"/>
        <c:majorTickMark val="out"/>
        <c:minorTickMark val="none"/>
        <c:tickLblPos val="none"/>
        <c:crossAx val="34909184"/>
        <c:crosses val="max"/>
        <c:crossBetween val="between"/>
      </c:valAx>
      <c:catAx>
        <c:axId val="34909184"/>
        <c:scaling>
          <c:orientation val="minMax"/>
        </c:scaling>
        <c:delete val="1"/>
        <c:axPos val="b"/>
        <c:numFmt formatCode="General" sourceLinked="1"/>
        <c:majorTickMark val="out"/>
        <c:minorTickMark val="none"/>
        <c:tickLblPos val="none"/>
        <c:crossAx val="34907648"/>
        <c:crosses val="autoZero"/>
        <c:auto val="1"/>
        <c:lblAlgn val="ctr"/>
        <c:lblOffset val="100"/>
        <c:noMultiLvlLbl val="0"/>
      </c:catAx>
    </c:plotArea>
    <c:legend>
      <c:legendPos val="r"/>
      <c:layout>
        <c:manualLayout>
          <c:xMode val="edge"/>
          <c:yMode val="edge"/>
          <c:x val="7.6073858220824825E-2"/>
          <c:y val="8.5089807955968946E-2"/>
          <c:w val="0.18834214957447082"/>
          <c:h val="6.0492420041866848E-2"/>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10"/>
      <c:rotY val="0"/>
      <c:rAngAx val="0"/>
      <c:perspective val="30"/>
    </c:view3D>
    <c:floor>
      <c:thickness val="0"/>
    </c:floor>
    <c:sideWall>
      <c:thickness val="0"/>
    </c:sideWall>
    <c:backWall>
      <c:thickness val="0"/>
    </c:backWall>
    <c:plotArea>
      <c:layout>
        <c:manualLayout>
          <c:layoutTarget val="inner"/>
          <c:xMode val="edge"/>
          <c:yMode val="edge"/>
          <c:x val="5.9811985135521828E-2"/>
          <c:y val="5.0508587896100833E-2"/>
          <c:w val="0.89687767989397404"/>
          <c:h val="0.851214868526322"/>
        </c:manualLayout>
      </c:layout>
      <c:area3DChart>
        <c:grouping val="stacked"/>
        <c:varyColors val="0"/>
        <c:ser>
          <c:idx val="0"/>
          <c:order val="0"/>
          <c:tx>
            <c:strRef>
              <c:f>Sheet1!$B$1</c:f>
              <c:strCache>
                <c:ptCount val="1"/>
                <c:pt idx="0">
                  <c:v>Column2</c:v>
                </c:pt>
              </c:strCache>
            </c:strRef>
          </c:tx>
          <c:cat>
            <c:numRef>
              <c:f>Sheet1!$A$2:$A$11</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Sheet1!$B$2:$B$11</c:f>
              <c:numCache>
                <c:formatCode>#,##0.00</c:formatCode>
                <c:ptCount val="10"/>
                <c:pt idx="0">
                  <c:v>0</c:v>
                </c:pt>
                <c:pt idx="1">
                  <c:v>9.4</c:v>
                </c:pt>
                <c:pt idx="2">
                  <c:v>18.8</c:v>
                </c:pt>
                <c:pt idx="3">
                  <c:v>28.2</c:v>
                </c:pt>
                <c:pt idx="4">
                  <c:v>37.6</c:v>
                </c:pt>
                <c:pt idx="5">
                  <c:v>47</c:v>
                </c:pt>
                <c:pt idx="6">
                  <c:v>56.4</c:v>
                </c:pt>
                <c:pt idx="7">
                  <c:v>65.8</c:v>
                </c:pt>
                <c:pt idx="8">
                  <c:v>75.2</c:v>
                </c:pt>
                <c:pt idx="9">
                  <c:v>84.6</c:v>
                </c:pt>
              </c:numCache>
            </c:numRef>
          </c:val>
        </c:ser>
        <c:dLbls>
          <c:showLegendKey val="0"/>
          <c:showVal val="0"/>
          <c:showCatName val="0"/>
          <c:showSerName val="0"/>
          <c:showPercent val="0"/>
          <c:showBubbleSize val="0"/>
        </c:dLbls>
        <c:axId val="39229696"/>
        <c:axId val="39231488"/>
        <c:axId val="0"/>
      </c:area3DChart>
      <c:catAx>
        <c:axId val="39229696"/>
        <c:scaling>
          <c:orientation val="minMax"/>
        </c:scaling>
        <c:delete val="0"/>
        <c:axPos val="b"/>
        <c:numFmt formatCode="General" sourceLinked="1"/>
        <c:majorTickMark val="none"/>
        <c:minorTickMark val="none"/>
        <c:tickLblPos val="nextTo"/>
        <c:crossAx val="39231488"/>
        <c:crosses val="autoZero"/>
        <c:auto val="1"/>
        <c:lblAlgn val="ctr"/>
        <c:lblOffset val="100"/>
        <c:noMultiLvlLbl val="0"/>
      </c:catAx>
      <c:valAx>
        <c:axId val="39231488"/>
        <c:scaling>
          <c:orientation val="minMax"/>
        </c:scaling>
        <c:delete val="0"/>
        <c:axPos val="l"/>
        <c:majorGridlines/>
        <c:numFmt formatCode="#,##0.00" sourceLinked="1"/>
        <c:majorTickMark val="none"/>
        <c:minorTickMark val="none"/>
        <c:tickLblPos val="none"/>
        <c:crossAx val="39229696"/>
        <c:crosses val="autoZero"/>
        <c:crossBetween val="midCat"/>
      </c:valAx>
    </c:plotArea>
    <c:plotVisOnly val="1"/>
    <c:dispBlanksAs val="zero"/>
    <c:showDLblsOverMax val="0"/>
  </c:chart>
  <c:txPr>
    <a:bodyPr/>
    <a:lstStyle/>
    <a:p>
      <a:pPr>
        <a:defRPr sz="1800"/>
      </a:pPr>
      <a:endParaRPr lang="en-US"/>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12-02-15T15:34:58.390" idx="3">
    <p:pos x="10" y="10"/>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5"/>
            <a:ext cx="2972422" cy="464507"/>
          </a:xfrm>
          <a:prstGeom prst="rect">
            <a:avLst/>
          </a:prstGeom>
        </p:spPr>
        <p:txBody>
          <a:bodyPr vert="horz" lIns="90518" tIns="45258" rIns="90518" bIns="45258" rtlCol="0"/>
          <a:lstStyle>
            <a:lvl1pPr algn="l">
              <a:defRPr sz="1100"/>
            </a:lvl1pPr>
          </a:lstStyle>
          <a:p>
            <a:endParaRPr lang="en-US" dirty="0"/>
          </a:p>
        </p:txBody>
      </p:sp>
      <p:sp>
        <p:nvSpPr>
          <p:cNvPr id="3" name="Date Placeholder 2"/>
          <p:cNvSpPr>
            <a:spLocks noGrp="1"/>
          </p:cNvSpPr>
          <p:nvPr>
            <p:ph type="dt" sz="quarter" idx="1"/>
          </p:nvPr>
        </p:nvSpPr>
        <p:spPr>
          <a:xfrm>
            <a:off x="3884034" y="5"/>
            <a:ext cx="2972422" cy="464507"/>
          </a:xfrm>
          <a:prstGeom prst="rect">
            <a:avLst/>
          </a:prstGeom>
        </p:spPr>
        <p:txBody>
          <a:bodyPr vert="horz" lIns="90518" tIns="45258" rIns="90518" bIns="45258" rtlCol="0"/>
          <a:lstStyle>
            <a:lvl1pPr algn="r">
              <a:defRPr sz="1100"/>
            </a:lvl1pPr>
          </a:lstStyle>
          <a:p>
            <a:fld id="{DE07CFAB-AEAE-4C95-913A-B8225256FC62}" type="datetimeFigureOut">
              <a:rPr lang="en-US" smtClean="0"/>
              <a:pPr/>
              <a:t>8/6/2012</a:t>
            </a:fld>
            <a:endParaRPr lang="en-US" dirty="0"/>
          </a:p>
        </p:txBody>
      </p:sp>
      <p:sp>
        <p:nvSpPr>
          <p:cNvPr id="4" name="Footer Placeholder 3"/>
          <p:cNvSpPr>
            <a:spLocks noGrp="1"/>
          </p:cNvSpPr>
          <p:nvPr>
            <p:ph type="ftr" sz="quarter" idx="2"/>
          </p:nvPr>
        </p:nvSpPr>
        <p:spPr>
          <a:xfrm>
            <a:off x="6" y="8830324"/>
            <a:ext cx="2972422" cy="464507"/>
          </a:xfrm>
          <a:prstGeom prst="rect">
            <a:avLst/>
          </a:prstGeom>
        </p:spPr>
        <p:txBody>
          <a:bodyPr vert="horz" lIns="90518" tIns="45258" rIns="90518" bIns="45258" rtlCol="0" anchor="b"/>
          <a:lstStyle>
            <a:lvl1pPr algn="l">
              <a:defRPr sz="1100"/>
            </a:lvl1pPr>
          </a:lstStyle>
          <a:p>
            <a:endParaRPr lang="en-US" dirty="0"/>
          </a:p>
        </p:txBody>
      </p:sp>
      <p:sp>
        <p:nvSpPr>
          <p:cNvPr id="5" name="Slide Number Placeholder 4"/>
          <p:cNvSpPr>
            <a:spLocks noGrp="1"/>
          </p:cNvSpPr>
          <p:nvPr>
            <p:ph type="sldNum" sz="quarter" idx="3"/>
          </p:nvPr>
        </p:nvSpPr>
        <p:spPr>
          <a:xfrm>
            <a:off x="3884034" y="8830324"/>
            <a:ext cx="2972422" cy="464507"/>
          </a:xfrm>
          <a:prstGeom prst="rect">
            <a:avLst/>
          </a:prstGeom>
        </p:spPr>
        <p:txBody>
          <a:bodyPr vert="horz" lIns="90518" tIns="45258" rIns="90518" bIns="45258" rtlCol="0" anchor="b"/>
          <a:lstStyle>
            <a:lvl1pPr algn="r">
              <a:defRPr sz="1100"/>
            </a:lvl1pPr>
          </a:lstStyle>
          <a:p>
            <a:fld id="{5A470A65-7359-4A5F-AC53-763900E9AAB5}" type="slidenum">
              <a:rPr lang="en-US" smtClean="0"/>
              <a:pPr/>
              <a:t>‹#›</a:t>
            </a:fld>
            <a:endParaRPr lang="en-US" dirty="0"/>
          </a:p>
        </p:txBody>
      </p:sp>
    </p:spTree>
    <p:extLst>
      <p:ext uri="{BB962C8B-B14F-4D97-AF65-F5344CB8AC3E}">
        <p14:creationId xmlns:p14="http://schemas.microsoft.com/office/powerpoint/2010/main" val="5662614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5"/>
            <a:ext cx="2972422" cy="464507"/>
          </a:xfrm>
          <a:prstGeom prst="rect">
            <a:avLst/>
          </a:prstGeom>
        </p:spPr>
        <p:txBody>
          <a:bodyPr vert="horz" lIns="90518" tIns="45258" rIns="90518" bIns="45258" rtlCol="0"/>
          <a:lstStyle>
            <a:lvl1pPr algn="l">
              <a:defRPr sz="1100"/>
            </a:lvl1pPr>
          </a:lstStyle>
          <a:p>
            <a:endParaRPr lang="en-US" dirty="0"/>
          </a:p>
        </p:txBody>
      </p:sp>
      <p:sp>
        <p:nvSpPr>
          <p:cNvPr id="3" name="Date Placeholder 2"/>
          <p:cNvSpPr>
            <a:spLocks noGrp="1"/>
          </p:cNvSpPr>
          <p:nvPr>
            <p:ph type="dt" idx="1"/>
          </p:nvPr>
        </p:nvSpPr>
        <p:spPr>
          <a:xfrm>
            <a:off x="3884034" y="5"/>
            <a:ext cx="2972422" cy="464507"/>
          </a:xfrm>
          <a:prstGeom prst="rect">
            <a:avLst/>
          </a:prstGeom>
        </p:spPr>
        <p:txBody>
          <a:bodyPr vert="horz" lIns="90518" tIns="45258" rIns="90518" bIns="45258" rtlCol="0"/>
          <a:lstStyle>
            <a:lvl1pPr algn="r">
              <a:defRPr sz="1100"/>
            </a:lvl1pPr>
          </a:lstStyle>
          <a:p>
            <a:fld id="{61CF166A-7270-4634-B426-1DD9178A5F9C}" type="datetimeFigureOut">
              <a:rPr lang="en-US" smtClean="0"/>
              <a:pPr/>
              <a:t>8/6/2012</a:t>
            </a:fld>
            <a:endParaRPr lang="en-US" dirty="0"/>
          </a:p>
        </p:txBody>
      </p:sp>
      <p:sp>
        <p:nvSpPr>
          <p:cNvPr id="4" name="Slide Image Placeholder 3"/>
          <p:cNvSpPr>
            <a:spLocks noGrp="1" noRot="1" noChangeAspect="1"/>
          </p:cNvSpPr>
          <p:nvPr>
            <p:ph type="sldImg" idx="2"/>
          </p:nvPr>
        </p:nvSpPr>
        <p:spPr>
          <a:xfrm>
            <a:off x="1106488" y="695325"/>
            <a:ext cx="4645025" cy="3484563"/>
          </a:xfrm>
          <a:prstGeom prst="rect">
            <a:avLst/>
          </a:prstGeom>
          <a:noFill/>
          <a:ln w="12700">
            <a:solidFill>
              <a:prstClr val="black"/>
            </a:solidFill>
          </a:ln>
        </p:spPr>
        <p:txBody>
          <a:bodyPr vert="horz" lIns="90518" tIns="45258" rIns="90518" bIns="45258" rtlCol="0" anchor="ctr"/>
          <a:lstStyle/>
          <a:p>
            <a:endParaRPr lang="en-US" dirty="0"/>
          </a:p>
        </p:txBody>
      </p:sp>
      <p:sp>
        <p:nvSpPr>
          <p:cNvPr id="5" name="Notes Placeholder 4"/>
          <p:cNvSpPr>
            <a:spLocks noGrp="1"/>
          </p:cNvSpPr>
          <p:nvPr>
            <p:ph type="body" sz="quarter" idx="3"/>
          </p:nvPr>
        </p:nvSpPr>
        <p:spPr>
          <a:xfrm>
            <a:off x="686427" y="4415165"/>
            <a:ext cx="5485158" cy="4183695"/>
          </a:xfrm>
          <a:prstGeom prst="rect">
            <a:avLst/>
          </a:prstGeom>
        </p:spPr>
        <p:txBody>
          <a:bodyPr vert="horz" lIns="90518" tIns="45258" rIns="90518" bIns="4525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6" y="8830324"/>
            <a:ext cx="2972422" cy="464507"/>
          </a:xfrm>
          <a:prstGeom prst="rect">
            <a:avLst/>
          </a:prstGeom>
        </p:spPr>
        <p:txBody>
          <a:bodyPr vert="horz" lIns="90518" tIns="45258" rIns="90518" bIns="45258" rtlCol="0" anchor="b"/>
          <a:lstStyle>
            <a:lvl1pPr algn="l">
              <a:defRPr sz="1100"/>
            </a:lvl1pPr>
          </a:lstStyle>
          <a:p>
            <a:endParaRPr lang="en-US" dirty="0"/>
          </a:p>
        </p:txBody>
      </p:sp>
      <p:sp>
        <p:nvSpPr>
          <p:cNvPr id="7" name="Slide Number Placeholder 6"/>
          <p:cNvSpPr>
            <a:spLocks noGrp="1"/>
          </p:cNvSpPr>
          <p:nvPr>
            <p:ph type="sldNum" sz="quarter" idx="5"/>
          </p:nvPr>
        </p:nvSpPr>
        <p:spPr>
          <a:xfrm>
            <a:off x="3884034" y="8830324"/>
            <a:ext cx="2972422" cy="464507"/>
          </a:xfrm>
          <a:prstGeom prst="rect">
            <a:avLst/>
          </a:prstGeom>
        </p:spPr>
        <p:txBody>
          <a:bodyPr vert="horz" lIns="90518" tIns="45258" rIns="90518" bIns="45258" rtlCol="0" anchor="b"/>
          <a:lstStyle>
            <a:lvl1pPr algn="r">
              <a:defRPr sz="1100"/>
            </a:lvl1pPr>
          </a:lstStyle>
          <a:p>
            <a:fld id="{623F2523-921A-4DEF-BCB0-3AF4DDC0E37E}" type="slidenum">
              <a:rPr lang="en-US" smtClean="0"/>
              <a:pPr/>
              <a:t>‹#›</a:t>
            </a:fld>
            <a:endParaRPr lang="en-US" dirty="0"/>
          </a:p>
        </p:txBody>
      </p:sp>
    </p:spTree>
    <p:extLst>
      <p:ext uri="{BB962C8B-B14F-4D97-AF65-F5344CB8AC3E}">
        <p14:creationId xmlns:p14="http://schemas.microsoft.com/office/powerpoint/2010/main" val="1937517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1106488" y="696913"/>
            <a:ext cx="4643437" cy="3482975"/>
          </a:xfrm>
          <a:ln/>
        </p:spPr>
      </p:sp>
      <p:sp>
        <p:nvSpPr>
          <p:cNvPr id="59395" name="Rectangle 3"/>
          <p:cNvSpPr>
            <a:spLocks noGrp="1" noChangeArrowheads="1"/>
          </p:cNvSpPr>
          <p:nvPr>
            <p:ph type="body" idx="1"/>
          </p:nvPr>
        </p:nvSpPr>
        <p:spPr>
          <a:xfrm>
            <a:off x="686099" y="4416099"/>
            <a:ext cx="5485805" cy="4183995"/>
          </a:xfrm>
          <a:noFill/>
          <a:ln/>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23F2523-921A-4DEF-BCB0-3AF4DDC0E37E}" type="slidenum">
              <a:rPr lang="en-US" smtClean="0"/>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3057">
              <a:defRPr/>
            </a:pPr>
            <a:endParaRPr lang="en-US" dirty="0"/>
          </a:p>
        </p:txBody>
      </p:sp>
      <p:sp>
        <p:nvSpPr>
          <p:cNvPr id="4" name="Slide Number Placeholder 3"/>
          <p:cNvSpPr>
            <a:spLocks noGrp="1"/>
          </p:cNvSpPr>
          <p:nvPr>
            <p:ph type="sldNum" sz="quarter" idx="10"/>
          </p:nvPr>
        </p:nvSpPr>
        <p:spPr/>
        <p:txBody>
          <a:bodyPr/>
          <a:lstStyle/>
          <a:p>
            <a:fld id="{A48EE65E-333F-4B55-BFE3-8C3290B5EFE4}"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8EE65E-333F-4B55-BFE3-8C3290B5EFE4}"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923057">
              <a:defRPr/>
            </a:pPr>
            <a:endParaRPr lang="en-US" dirty="0" smtClean="0"/>
          </a:p>
          <a:p>
            <a:pPr defTabSz="923057">
              <a:defRPr/>
            </a:pPr>
            <a:endParaRPr lang="en-US" dirty="0" smtClean="0"/>
          </a:p>
        </p:txBody>
      </p:sp>
      <p:sp>
        <p:nvSpPr>
          <p:cNvPr id="4" name="Slide Number Placeholder 3"/>
          <p:cNvSpPr>
            <a:spLocks noGrp="1"/>
          </p:cNvSpPr>
          <p:nvPr>
            <p:ph type="sldNum" sz="quarter" idx="10"/>
          </p:nvPr>
        </p:nvSpPr>
        <p:spPr/>
        <p:txBody>
          <a:bodyPr/>
          <a:lstStyle/>
          <a:p>
            <a:fld id="{A48EE65E-333F-4B55-BFE3-8C3290B5EFE4}"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3F2523-921A-4DEF-BCB0-3AF4DDC0E37E}" type="slidenum">
              <a:rPr lang="en-US" smtClean="0"/>
              <a:pPr/>
              <a:t>15</a:t>
            </a:fld>
            <a:endParaRPr lang="en-US" dirty="0"/>
          </a:p>
        </p:txBody>
      </p:sp>
    </p:spTree>
    <p:extLst>
      <p:ext uri="{BB962C8B-B14F-4D97-AF65-F5344CB8AC3E}">
        <p14:creationId xmlns:p14="http://schemas.microsoft.com/office/powerpoint/2010/main" val="3438341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3F2523-921A-4DEF-BCB0-3AF4DDC0E37E}" type="slidenum">
              <a:rPr lang="en-US" smtClean="0"/>
              <a:pPr/>
              <a:t>16</a:t>
            </a:fld>
            <a:endParaRPr lang="en-US" dirty="0"/>
          </a:p>
        </p:txBody>
      </p:sp>
    </p:spTree>
    <p:extLst>
      <p:ext uri="{BB962C8B-B14F-4D97-AF65-F5344CB8AC3E}">
        <p14:creationId xmlns:p14="http://schemas.microsoft.com/office/powerpoint/2010/main" val="3438341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23F2523-921A-4DEF-BCB0-3AF4DDC0E37E}" type="slidenum">
              <a:rPr lang="en-US" smtClean="0"/>
              <a:pPr/>
              <a:t>17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FC1EDC2D-0503-4421-91FE-47433C8B6DDD}"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16284" y="4418811"/>
            <a:ext cx="5055919" cy="4180364"/>
          </a:xfrm>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400" baseline="0" dirty="0" smtClean="0"/>
          </a:p>
          <a:p>
            <a:pPr>
              <a:buFont typeface="Arial" pitchFamily="34" charset="0"/>
              <a:buChar char="•"/>
            </a:pPr>
            <a:endParaRPr lang="en-US" sz="1400" dirty="0" smtClean="0"/>
          </a:p>
          <a:p>
            <a:pPr>
              <a:buFont typeface="Arial" pitchFamily="34" charset="0"/>
              <a:buChar char="•"/>
            </a:pPr>
            <a:endParaRPr lang="en-US" sz="1400" dirty="0" smtClean="0"/>
          </a:p>
          <a:p>
            <a:pPr>
              <a:buFont typeface="Arial" pitchFamily="34" charset="0"/>
              <a:buChar char="•"/>
            </a:pPr>
            <a:endParaRPr lang="en-US" sz="1400" dirty="0" smtClean="0"/>
          </a:p>
          <a:p>
            <a:pPr>
              <a:buFont typeface="Arial" pitchFamily="34" charset="0"/>
              <a:buChar char="•"/>
            </a:pPr>
            <a:endParaRPr lang="en-US" sz="1400" dirty="0" smtClean="0"/>
          </a:p>
          <a:p>
            <a:pPr>
              <a:buFont typeface="Arial" pitchFamily="34" charset="0"/>
              <a:buChar char="•"/>
            </a:pPr>
            <a:endParaRPr lang="en-US" sz="1400" dirty="0" smtClean="0"/>
          </a:p>
          <a:p>
            <a:pPr>
              <a:buFont typeface="Arial" pitchFamily="34" charset="0"/>
              <a:buChar char="•"/>
            </a:pPr>
            <a:endParaRPr lang="en-US" sz="1400" dirty="0" smtClean="0"/>
          </a:p>
          <a:p>
            <a:endParaRPr lang="en-US" sz="1400" dirty="0" smtClean="0"/>
          </a:p>
        </p:txBody>
      </p:sp>
      <p:sp>
        <p:nvSpPr>
          <p:cNvPr id="4" name="Slide Number Placeholder 3"/>
          <p:cNvSpPr>
            <a:spLocks noGrp="1"/>
          </p:cNvSpPr>
          <p:nvPr>
            <p:ph type="sldNum" sz="quarter" idx="10"/>
          </p:nvPr>
        </p:nvSpPr>
        <p:spPr/>
        <p:txBody>
          <a:bodyPr/>
          <a:lstStyle/>
          <a:p>
            <a:fld id="{A0A001A9-FF91-46D1-B5FB-D10F5236D9DA}"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smtClean="0"/>
          </a:p>
          <a:p>
            <a:pPr>
              <a:buFont typeface="Arial" pitchFamily="34" charset="0"/>
              <a:buNone/>
            </a:pPr>
            <a:endParaRPr lang="en-US" dirty="0" smtClean="0"/>
          </a:p>
          <a:p>
            <a:pPr>
              <a:buFont typeface="Arial" pitchFamily="34" charset="0"/>
              <a:buNone/>
            </a:pPr>
            <a:endParaRPr lang="en-US" dirty="0" smtClean="0"/>
          </a:p>
          <a:p>
            <a:pPr>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FC1EDC2D-0503-4421-91FE-47433C8B6DDD}"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623F2523-921A-4DEF-BCB0-3AF4DDC0E37E}"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8EE65E-333F-4B55-BFE3-8C3290B5EFE4}"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Public Utility Regulatory Policies Act (PURPA) is a law passed in 1978 by the U.S. Congress and signed into law by President Jimmy Carter at the height of the global energy crisis. It was intended to promote greater use of domestic renewable energy.</a:t>
            </a:r>
          </a:p>
          <a:p>
            <a:r>
              <a:rPr lang="en-US" dirty="0" smtClean="0"/>
              <a:t> </a:t>
            </a:r>
          </a:p>
          <a:p>
            <a:r>
              <a:rPr lang="en-US" dirty="0" smtClean="0"/>
              <a:t>PURPA requires utilities such as Idaho Power to buy electricity from renewable energy producers whether the electricity is needed or not.</a:t>
            </a:r>
          </a:p>
          <a:p>
            <a:endParaRPr lang="en-US" dirty="0"/>
          </a:p>
        </p:txBody>
      </p:sp>
      <p:sp>
        <p:nvSpPr>
          <p:cNvPr id="4" name="Slide Number Placeholder 3"/>
          <p:cNvSpPr>
            <a:spLocks noGrp="1"/>
          </p:cNvSpPr>
          <p:nvPr>
            <p:ph type="sldNum" sz="quarter" idx="10"/>
          </p:nvPr>
        </p:nvSpPr>
        <p:spPr/>
        <p:txBody>
          <a:bodyPr/>
          <a:lstStyle/>
          <a:p>
            <a:fld id="{A48EE65E-333F-4B55-BFE3-8C3290B5EFE4}"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8EE65E-333F-4B55-BFE3-8C3290B5EFE4}"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8EE65E-333F-4B55-BFE3-8C3290B5EFE4}"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34511" y="283221"/>
            <a:ext cx="5923371" cy="1084332"/>
          </a:xfrm>
          <a:effectLst/>
        </p:spPr>
        <p:txBody>
          <a:bodyPr anchor="t">
            <a:noAutofit/>
          </a:bodyPr>
          <a:lstStyle>
            <a:lvl1pPr marL="0" algn="l" defTabSz="914400" rtl="0" eaLnBrk="1" fontAlgn="base" latinLnBrk="0" hangingPunct="1">
              <a:spcBef>
                <a:spcPct val="0"/>
              </a:spcBef>
              <a:spcAft>
                <a:spcPct val="0"/>
              </a:spcAft>
              <a:defRPr kumimoji="0" lang="en-US" sz="3600" b="1" i="0" u="none" strike="noStrike" kern="1000" cap="none" spc="-30" normalizeH="0" baseline="0" noProof="0" dirty="0" smtClean="0">
                <a:ln>
                  <a:noFill/>
                </a:ln>
                <a:solidFill>
                  <a:schemeClr val="bg1"/>
                </a:solidFill>
                <a:effectLst/>
                <a:uLnTx/>
                <a:uFillTx/>
                <a:latin typeface="+mj-lt"/>
                <a:ea typeface="+mn-ea"/>
                <a:cs typeface="Times New Roman"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34668" y="5545409"/>
            <a:ext cx="3897816" cy="825386"/>
          </a:xfrm>
        </p:spPr>
        <p:txBody>
          <a:bodyPr>
            <a:noAutofit/>
          </a:bodyPr>
          <a:lstStyle>
            <a:lvl1pPr marL="0" indent="0" algn="l" rtl="0" eaLnBrk="1" fontAlgn="base" hangingPunct="1">
              <a:spcBef>
                <a:spcPts val="300"/>
              </a:spcBef>
              <a:spcAft>
                <a:spcPct val="0"/>
              </a:spcAft>
              <a:buClr>
                <a:srgbClr val="70CDE3"/>
              </a:buClr>
              <a:buSzPct val="60000"/>
              <a:buFontTx/>
              <a:buNone/>
              <a:defRPr lang="en-US" sz="1800" b="0" dirty="0" smtClean="0">
                <a:solidFill>
                  <a:schemeClr val="tx1"/>
                </a:solidFill>
                <a:latin typeface="Cambria" pitchFamily="18"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6032" y="427572"/>
            <a:ext cx="5705856" cy="809205"/>
          </a:xfrm>
        </p:spPr>
        <p:txBody>
          <a:bodyPr>
            <a:noAutofit/>
          </a:bodyPr>
          <a:lstStyle>
            <a:lvl1pPr algn="l" defTabSz="914400" rtl="0" eaLnBrk="1" latinLnBrk="0" hangingPunct="1">
              <a:spcBef>
                <a:spcPct val="0"/>
              </a:spcBef>
              <a:buNone/>
              <a:defRPr lang="en-US" sz="3300" kern="1200" dirty="0">
                <a:solidFill>
                  <a:schemeClr val="tx1"/>
                </a:solidFill>
                <a:latin typeface="+mj-lt"/>
                <a:ea typeface="+mj-ea"/>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258945" y="1389887"/>
            <a:ext cx="8618018" cy="4840979"/>
          </a:xfrm>
        </p:spPr>
        <p:txBody>
          <a:bodyPr/>
          <a:lstStyle>
            <a:lvl1pPr>
              <a:buClr>
                <a:srgbClr val="4E7F41"/>
              </a:buClr>
              <a:defRPr>
                <a:solidFill>
                  <a:schemeClr val="tx1">
                    <a:lumMod val="85000"/>
                    <a:lumOff val="1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415DFA4-C026-4FF2-A92D-FB57EA61C039}" type="datetimeFigureOut">
              <a:rPr lang="en-US" smtClean="0"/>
              <a:pPr/>
              <a:t>8/6/2012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BE804C-55B9-4969-AB0C-BB56077106EA}"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6033" y="425144"/>
            <a:ext cx="5707798" cy="809205"/>
          </a:xfrm>
        </p:spPr>
        <p:txBody>
          <a:bodyPr>
            <a:noAutofit/>
          </a:bodyPr>
          <a:lstStyle>
            <a:lvl1pPr algn="l" defTabSz="914400" rtl="0" eaLnBrk="1" latinLnBrk="0" hangingPunct="1">
              <a:spcBef>
                <a:spcPct val="0"/>
              </a:spcBef>
              <a:buNone/>
              <a:defRPr lang="en-US" sz="3300" b="1" kern="1200" dirty="0">
                <a:solidFill>
                  <a:schemeClr val="tx1"/>
                </a:solidFill>
                <a:latin typeface="+mj-lt"/>
                <a:ea typeface="+mj-ea"/>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271082" y="1391830"/>
            <a:ext cx="4187629" cy="4747753"/>
          </a:xfrm>
        </p:spPr>
        <p:txBody>
          <a:bodyPr>
            <a:normAutofit/>
          </a:bodyPr>
          <a:lstStyle>
            <a:lvl1pPr>
              <a:buClr>
                <a:srgbClr val="4E7F41"/>
              </a:buClr>
              <a:defRPr lang="en-US" sz="2400" kern="1200" dirty="0" smtClean="0">
                <a:solidFill>
                  <a:schemeClr val="tx1">
                    <a:lumMod val="85000"/>
                    <a:lumOff val="15000"/>
                  </a:schemeClr>
                </a:solidFill>
                <a:latin typeface="Cambria" pitchFamily="18" charset="0"/>
                <a:ea typeface="+mn-ea"/>
                <a:cs typeface="Arial" pitchFamily="34" charset="0"/>
              </a:defRPr>
            </a:lvl1pPr>
            <a:lvl2pPr>
              <a:defRPr sz="2000">
                <a:latin typeface="Cambria" pitchFamily="18" charset="0"/>
              </a:defRPr>
            </a:lvl2pPr>
            <a:lvl3pPr>
              <a:defRPr sz="1800">
                <a:latin typeface="Cambria" pitchFamily="18" charset="0"/>
              </a:defRPr>
            </a:lvl3pPr>
            <a:lvl4pPr>
              <a:defRPr sz="1600">
                <a:latin typeface="Cambria" pitchFamily="18" charset="0"/>
              </a:defRPr>
            </a:lvl4pPr>
            <a:lvl5pPr>
              <a:defRPr sz="1600">
                <a:latin typeface="Cambria"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09565" y="1391830"/>
            <a:ext cx="4155260" cy="4747753"/>
          </a:xfrm>
        </p:spPr>
        <p:txBody>
          <a:bodyPr>
            <a:normAutofit/>
          </a:bodyPr>
          <a:lstStyle>
            <a:lvl1pPr marL="342900" indent="-342900">
              <a:buClr>
                <a:schemeClr val="accent6">
                  <a:lumMod val="75000"/>
                </a:schemeClr>
              </a:buClr>
              <a:defRPr lang="en-US" sz="2400" kern="1200" dirty="0" smtClean="0">
                <a:solidFill>
                  <a:schemeClr val="tx1">
                    <a:lumMod val="85000"/>
                    <a:lumOff val="15000"/>
                  </a:schemeClr>
                </a:solidFill>
                <a:latin typeface="Cambria" pitchFamily="18" charset="0"/>
                <a:ea typeface="+mn-ea"/>
                <a:cs typeface="Arial" pitchFamily="34" charset="0"/>
              </a:defRPr>
            </a:lvl1pPr>
            <a:lvl2pPr>
              <a:defRPr sz="2000">
                <a:latin typeface="Cambria" pitchFamily="18" charset="0"/>
              </a:defRPr>
            </a:lvl2pPr>
            <a:lvl3pPr>
              <a:defRPr sz="1800">
                <a:latin typeface="Cambria" pitchFamily="18" charset="0"/>
              </a:defRPr>
            </a:lvl3pPr>
            <a:lvl4pPr>
              <a:defRPr sz="1600">
                <a:latin typeface="Cambria" pitchFamily="18" charset="0"/>
              </a:defRPr>
            </a:lvl4pPr>
            <a:lvl5pPr>
              <a:defRPr sz="1600">
                <a:latin typeface="Cambria" pitchFamily="18" charset="0"/>
              </a:defRPr>
            </a:lvl5pPr>
            <a:lvl6pPr>
              <a:defRPr sz="1800"/>
            </a:lvl6pPr>
            <a:lvl7pPr>
              <a:defRPr sz="1800"/>
            </a:lvl7pPr>
            <a:lvl8pPr>
              <a:defRPr sz="1800"/>
            </a:lvl8pPr>
            <a:lvl9pPr>
              <a:defRPr sz="1800"/>
            </a:lvl9pPr>
          </a:lstStyle>
          <a:p>
            <a:pPr marL="342900" lvl="0" indent="-342900" algn="l" defTabSz="914400" rtl="0" eaLnBrk="1" latinLnBrk="0" hangingPunct="1">
              <a:spcBef>
                <a:spcPct val="20000"/>
              </a:spcBef>
              <a:buClr>
                <a:srgbClr val="4E7F41"/>
              </a:buClr>
              <a:buFont typeface="Arial" pitchFamily="34" charset="0"/>
              <a:buChar cha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E415DFA4-C026-4FF2-A92D-FB57EA61C039}" type="datetimeFigureOut">
              <a:rPr lang="en-US" smtClean="0"/>
              <a:pPr/>
              <a:t>8/6/2012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7BE804C-55B9-4969-AB0C-BB56077106EA}"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6032" y="435418"/>
            <a:ext cx="5705856" cy="813816"/>
          </a:xfrm>
          <a:effectLst/>
        </p:spPr>
        <p:txBody>
          <a:bodyPr>
            <a:noAutofit/>
          </a:bodyPr>
          <a:lstStyle>
            <a:lvl1pPr algn="l" defTabSz="914400" rtl="0" eaLnBrk="1" latinLnBrk="0" hangingPunct="1">
              <a:spcBef>
                <a:spcPct val="0"/>
              </a:spcBef>
              <a:buNone/>
              <a:defRPr lang="en-US" sz="3300" kern="1200" dirty="0">
                <a:solidFill>
                  <a:schemeClr val="tx1"/>
                </a:solidFill>
                <a:latin typeface="+mj-lt"/>
                <a:ea typeface="+mj-ea"/>
                <a:cs typeface="Times New Roman"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E415DFA4-C026-4FF2-A92D-FB57EA61C039}" type="datetimeFigureOut">
              <a:rPr lang="en-US" smtClean="0"/>
              <a:pPr/>
              <a:t>8/6/2012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7BE804C-55B9-4969-AB0C-BB56077106EA}"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033" y="435418"/>
            <a:ext cx="5707798" cy="809205"/>
          </a:xfrm>
          <a:prstGeom prst="rect">
            <a:avLst/>
          </a:prstGeom>
          <a:effectLst/>
        </p:spPr>
        <p:txBody>
          <a:bodyPr vert="horz" lIns="91440" tIns="45720" rIns="91440" bIns="45720" rtlCol="0" anchor="t">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58945" y="1383738"/>
            <a:ext cx="8626110" cy="4839037"/>
          </a:xfrm>
          <a:prstGeom prst="rect">
            <a:avLst/>
          </a:prstGeom>
        </p:spPr>
        <p:txBody>
          <a:bodyPr vert="horz" lIns="91440" tIns="45720" rIns="91440" bIns="45720" rtlCol="0">
            <a:normAutofit/>
          </a:bodyPr>
          <a:lstStyle/>
          <a:p>
            <a:pPr marL="342900" lvl="0" indent="-342900" algn="l" defTabSz="914400" rtl="0" eaLnBrk="1" latinLnBrk="0" hangingPunct="1">
              <a:spcBef>
                <a:spcPct val="20000"/>
              </a:spcBef>
              <a:buClr>
                <a:srgbClr val="4E7F41"/>
              </a:buClr>
              <a:buFont typeface="Arial" pitchFamily="34" charset="0"/>
              <a:buChar cha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15DFA4-C026-4FF2-A92D-FB57EA61C039}" type="datetimeFigureOut">
              <a:rPr lang="en-US" smtClean="0"/>
              <a:pPr/>
              <a:t>8/6/2012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BE804C-55B9-4969-AB0C-BB56077106E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3" r:id="rId3"/>
    <p:sldLayoutId id="2147483705" r:id="rId4"/>
  </p:sldLayoutIdLst>
  <p:timing>
    <p:tnLst>
      <p:par>
        <p:cTn id="1" dur="indefinite" restart="never" nodeType="tmRoot"/>
      </p:par>
    </p:tnLst>
  </p:timing>
  <p:txStyles>
    <p:titleStyle>
      <a:lvl1pPr algn="l" defTabSz="914400" rtl="0" eaLnBrk="1" latinLnBrk="0" hangingPunct="1">
        <a:spcBef>
          <a:spcPct val="0"/>
        </a:spcBef>
        <a:buNone/>
        <a:defRPr lang="en-US" sz="3300" b="1" kern="1200" dirty="0">
          <a:solidFill>
            <a:schemeClr val="tx1"/>
          </a:solidFill>
          <a:latin typeface="+mj-lt"/>
          <a:ea typeface="+mj-ea"/>
          <a:cs typeface="Times New Roman" pitchFamily="18" charset="0"/>
        </a:defRPr>
      </a:lvl1pPr>
    </p:titleStyle>
    <p:bodyStyle>
      <a:lvl1pPr marL="342900" indent="-342900" algn="l" defTabSz="914400" rtl="0" eaLnBrk="1" latinLnBrk="0" hangingPunct="1">
        <a:spcBef>
          <a:spcPct val="20000"/>
        </a:spcBef>
        <a:buClr>
          <a:srgbClr val="0070C0"/>
        </a:buClr>
        <a:buFont typeface="Arial" pitchFamily="34" charset="0"/>
        <a:buChar char="•"/>
        <a:defRPr lang="en-US" sz="2400" kern="1200" dirty="0" smtClean="0">
          <a:solidFill>
            <a:schemeClr val="tx1">
              <a:lumMod val="85000"/>
              <a:lumOff val="15000"/>
            </a:schemeClr>
          </a:solidFill>
          <a:latin typeface="Cambria" pitchFamily="18" charset="0"/>
          <a:ea typeface="+mn-ea"/>
          <a:cs typeface="Arial" pitchFamily="34" charset="0"/>
        </a:defRPr>
      </a:lvl1pPr>
      <a:lvl2pPr marL="742950" indent="-285750" algn="l" defTabSz="914400" rtl="0" eaLnBrk="1" latinLnBrk="0" hangingPunct="1">
        <a:spcBef>
          <a:spcPct val="20000"/>
        </a:spcBef>
        <a:buClr>
          <a:schemeClr val="tx2">
            <a:lumMod val="75000"/>
          </a:schemeClr>
        </a:buClr>
        <a:buSzPct val="90000"/>
        <a:buFont typeface="Arial" pitchFamily="34" charset="0"/>
        <a:buChar char="–"/>
        <a:defRPr sz="2000" kern="1200">
          <a:solidFill>
            <a:schemeClr val="tx1">
              <a:lumMod val="75000"/>
              <a:lumOff val="25000"/>
            </a:schemeClr>
          </a:solidFill>
          <a:latin typeface="Cambria" pitchFamily="18"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Cambria" pitchFamily="18"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Cambria" pitchFamily="18"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Cambria"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getpluggedin.co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hyperlink" Target="http://www.puc.idaho.gov/"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comments" Target="../comments/comment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9702" y="283221"/>
            <a:ext cx="4031088" cy="1084332"/>
          </a:xfrm>
        </p:spPr>
        <p:txBody>
          <a:bodyPr/>
          <a:lstStyle/>
          <a:p>
            <a:r>
              <a:rPr lang="en-US" dirty="0" smtClean="0"/>
              <a:t>Idaho Power </a:t>
            </a:r>
            <a:endParaRPr lang="en-US" dirty="0"/>
          </a:p>
        </p:txBody>
      </p:sp>
      <p:sp>
        <p:nvSpPr>
          <p:cNvPr id="3" name="Subtitle 2"/>
          <p:cNvSpPr>
            <a:spLocks noGrp="1"/>
          </p:cNvSpPr>
          <p:nvPr>
            <p:ph type="subTitle" idx="1"/>
          </p:nvPr>
        </p:nvSpPr>
        <p:spPr>
          <a:xfrm>
            <a:off x="360608" y="5061398"/>
            <a:ext cx="5782615" cy="1447988"/>
          </a:xfrm>
        </p:spPr>
        <p:txBody>
          <a:bodyPr/>
          <a:lstStyle/>
          <a:p>
            <a:pPr algn="ctr"/>
            <a:r>
              <a:rPr lang="en-US" sz="2800" dirty="0" smtClean="0"/>
              <a:t>Idaho Society of </a:t>
            </a:r>
          </a:p>
          <a:p>
            <a:pPr algn="ctr"/>
            <a:r>
              <a:rPr lang="en-US" sz="2800" dirty="0" smtClean="0"/>
              <a:t>Professional Engineers</a:t>
            </a:r>
          </a:p>
          <a:p>
            <a:pPr algn="ctr"/>
            <a:r>
              <a:rPr lang="en-US" sz="2800" dirty="0" smtClean="0"/>
              <a:t>June 22, 2012</a:t>
            </a:r>
            <a:endParaRPr lang="en-US" sz="28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David and Goliath</a:t>
            </a:r>
            <a:endParaRPr lang="en-US" dirty="0"/>
          </a:p>
        </p:txBody>
      </p:sp>
      <p:pic>
        <p:nvPicPr>
          <p:cNvPr id="5" name="Picture 4" descr="Wind_Cows.jpg"/>
          <p:cNvPicPr>
            <a:picLocks noChangeAspect="1"/>
          </p:cNvPicPr>
          <p:nvPr/>
        </p:nvPicPr>
        <p:blipFill>
          <a:blip r:embed="rId3" cstate="print"/>
          <a:stretch>
            <a:fillRect/>
          </a:stretch>
        </p:blipFill>
        <p:spPr>
          <a:xfrm>
            <a:off x="233038" y="1187856"/>
            <a:ext cx="4712125" cy="3152324"/>
          </a:xfrm>
          <a:prstGeom prst="rect">
            <a:avLst/>
          </a:prstGeom>
          <a:ln>
            <a:noFill/>
          </a:ln>
          <a:effectLst>
            <a:outerShdw blurRad="292100" dist="139700" dir="2700000" algn="tl" rotWithShape="0">
              <a:srgbClr val="333333">
                <a:alpha val="65000"/>
              </a:srgbClr>
            </a:outerShdw>
          </a:effectLst>
        </p:spPr>
      </p:pic>
      <p:pic>
        <p:nvPicPr>
          <p:cNvPr id="2050" name="Picture 2"/>
          <p:cNvPicPr>
            <a:picLocks noChangeAspect="1" noChangeArrowheads="1"/>
          </p:cNvPicPr>
          <p:nvPr/>
        </p:nvPicPr>
        <p:blipFill>
          <a:blip r:embed="rId4" cstate="print"/>
          <a:srcRect/>
          <a:stretch>
            <a:fillRect/>
          </a:stretch>
        </p:blipFill>
        <p:spPr bwMode="auto">
          <a:xfrm>
            <a:off x="3773510" y="3176075"/>
            <a:ext cx="5097885" cy="3398590"/>
          </a:xfrm>
          <a:prstGeom prst="rect">
            <a:avLst/>
          </a:prstGeom>
          <a:noFill/>
          <a:ln w="9525">
            <a:noFill/>
            <a:miter lim="800000"/>
            <a:headEnd/>
            <a:tailEnd/>
          </a:ln>
          <a:effectLst/>
        </p:spPr>
      </p:pic>
    </p:spTree>
    <p:extLst>
      <p:ext uri="{BB962C8B-B14F-4D97-AF65-F5344CB8AC3E}">
        <p14:creationId xmlns:p14="http://schemas.microsoft.com/office/powerpoint/2010/main" val="11152456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049373" y="1878227"/>
            <a:ext cx="1398294" cy="4035582"/>
          </a:xfrm>
          <a:prstGeom prst="rect">
            <a:avLst/>
          </a:prstGeom>
          <a:solidFill>
            <a:srgbClr val="FFC00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The Real Story</a:t>
            </a:r>
            <a:endParaRPr lang="en-US" dirty="0"/>
          </a:p>
        </p:txBody>
      </p:sp>
      <p:sp>
        <p:nvSpPr>
          <p:cNvPr id="5" name="TextBox 4"/>
          <p:cNvSpPr txBox="1"/>
          <p:nvPr/>
        </p:nvSpPr>
        <p:spPr>
          <a:xfrm>
            <a:off x="310718" y="923279"/>
            <a:ext cx="6960094" cy="707886"/>
          </a:xfrm>
          <a:prstGeom prst="rect">
            <a:avLst/>
          </a:prstGeom>
          <a:noFill/>
        </p:spPr>
        <p:txBody>
          <a:bodyPr wrap="square" rtlCol="0">
            <a:spAutoFit/>
          </a:bodyPr>
          <a:lstStyle/>
          <a:p>
            <a:r>
              <a:rPr lang="en-US" sz="1600" b="1" dirty="0" smtClean="0"/>
              <a:t>System Load </a:t>
            </a:r>
            <a:r>
              <a:rPr lang="en-US" sz="1600" b="1" dirty="0" err="1" smtClean="0"/>
              <a:t>vs</a:t>
            </a:r>
            <a:r>
              <a:rPr lang="en-US" sz="1600" b="1" dirty="0" smtClean="0"/>
              <a:t> Total Wind</a:t>
            </a:r>
          </a:p>
          <a:p>
            <a:r>
              <a:rPr lang="en-US" sz="1200" dirty="0" smtClean="0"/>
              <a:t>463 MW Peak for Wind Generation</a:t>
            </a:r>
          </a:p>
          <a:p>
            <a:r>
              <a:rPr lang="en-US" sz="1200" dirty="0" smtClean="0"/>
              <a:t>12-30-2011 @ 23:26 MT</a:t>
            </a:r>
          </a:p>
        </p:txBody>
      </p:sp>
      <p:sp>
        <p:nvSpPr>
          <p:cNvPr id="7" name="TextBox 6"/>
          <p:cNvSpPr txBox="1"/>
          <p:nvPr/>
        </p:nvSpPr>
        <p:spPr>
          <a:xfrm rot="16200000">
            <a:off x="-471611" y="3650042"/>
            <a:ext cx="1273489" cy="276999"/>
          </a:xfrm>
          <a:prstGeom prst="rect">
            <a:avLst/>
          </a:prstGeom>
          <a:noFill/>
        </p:spPr>
        <p:txBody>
          <a:bodyPr wrap="none" rtlCol="0">
            <a:spAutoFit/>
          </a:bodyPr>
          <a:lstStyle/>
          <a:p>
            <a:pPr algn="ctr"/>
            <a:r>
              <a:rPr lang="en-US" sz="1200" dirty="0" smtClean="0">
                <a:solidFill>
                  <a:schemeClr val="tx1">
                    <a:lumMod val="85000"/>
                    <a:lumOff val="15000"/>
                  </a:schemeClr>
                </a:solidFill>
              </a:rPr>
              <a:t>Megawatts (MW)</a:t>
            </a:r>
            <a:endParaRPr lang="en-US" sz="1200" dirty="0">
              <a:solidFill>
                <a:schemeClr val="tx1">
                  <a:lumMod val="85000"/>
                  <a:lumOff val="15000"/>
                </a:schemeClr>
              </a:solidFill>
            </a:endParaRPr>
          </a:p>
        </p:txBody>
      </p:sp>
      <p:sp>
        <p:nvSpPr>
          <p:cNvPr id="9" name="TextBox 8"/>
          <p:cNvSpPr txBox="1"/>
          <p:nvPr/>
        </p:nvSpPr>
        <p:spPr>
          <a:xfrm>
            <a:off x="6327219" y="3759529"/>
            <a:ext cx="842603" cy="276999"/>
          </a:xfrm>
          <a:prstGeom prst="rect">
            <a:avLst/>
          </a:prstGeom>
          <a:noFill/>
        </p:spPr>
        <p:txBody>
          <a:bodyPr wrap="none" rtlCol="0">
            <a:spAutoFit/>
          </a:bodyPr>
          <a:lstStyle/>
          <a:p>
            <a:pPr algn="ctr"/>
            <a:r>
              <a:rPr lang="en-US" sz="1200" b="1" dirty="0" smtClean="0"/>
              <a:t>Peak Time</a:t>
            </a:r>
            <a:endParaRPr lang="en-US" sz="1200" b="1" dirty="0"/>
          </a:p>
        </p:txBody>
      </p:sp>
      <p:graphicFrame>
        <p:nvGraphicFramePr>
          <p:cNvPr id="10" name="Chart 9"/>
          <p:cNvGraphicFramePr/>
          <p:nvPr/>
        </p:nvGraphicFramePr>
        <p:xfrm>
          <a:off x="150920" y="1526960"/>
          <a:ext cx="8788893" cy="5069150"/>
        </p:xfrm>
        <a:graphic>
          <a:graphicData uri="http://schemas.openxmlformats.org/drawingml/2006/chart">
            <c:chart xmlns:c="http://schemas.openxmlformats.org/drawingml/2006/chart" xmlns:r="http://schemas.openxmlformats.org/officeDocument/2006/relationships" r:id="rId3"/>
          </a:graphicData>
        </a:graphic>
      </p:graphicFrame>
      <p:pic>
        <p:nvPicPr>
          <p:cNvPr id="1026" name="Picture 2"/>
          <p:cNvPicPr>
            <a:picLocks noChangeAspect="1" noChangeArrowheads="1"/>
          </p:cNvPicPr>
          <p:nvPr/>
        </p:nvPicPr>
        <p:blipFill>
          <a:blip r:embed="rId4" cstate="print"/>
          <a:srcRect t="8254" b="65019"/>
          <a:stretch>
            <a:fillRect/>
          </a:stretch>
        </p:blipFill>
        <p:spPr bwMode="auto">
          <a:xfrm>
            <a:off x="144695" y="1937857"/>
            <a:ext cx="8802687" cy="1359016"/>
          </a:xfrm>
          <a:prstGeom prst="rect">
            <a:avLst/>
          </a:prstGeom>
          <a:noFill/>
          <a:ln w="9525">
            <a:noFill/>
            <a:miter lim="800000"/>
            <a:headEnd/>
            <a:tailEnd/>
          </a:ln>
          <a:effectLst/>
        </p:spPr>
      </p:pic>
      <p:pic>
        <p:nvPicPr>
          <p:cNvPr id="1027" name="Picture 3"/>
          <p:cNvPicPr>
            <a:picLocks noChangeAspect="1" noChangeArrowheads="1"/>
          </p:cNvPicPr>
          <p:nvPr/>
        </p:nvPicPr>
        <p:blipFill>
          <a:blip r:embed="rId5" cstate="print"/>
          <a:srcRect t="65516" b="15181"/>
          <a:stretch>
            <a:fillRect/>
          </a:stretch>
        </p:blipFill>
        <p:spPr bwMode="auto">
          <a:xfrm>
            <a:off x="117446" y="4857226"/>
            <a:ext cx="8802687" cy="981512"/>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fade">
                                      <p:cBhvr>
                                        <p:cTn id="7" dur="1000"/>
                                        <p:tgtEl>
                                          <p:spTgt spid="10">
                                            <p:graphicEl>
                                              <a:chart seriesIdx="-3" categoryIdx="-3" bldStep="gridLegend"/>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wipe(left)">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ipe(left)">
                                      <p:cBhvr>
                                        <p:cTn id="15" dur="1000"/>
                                        <p:tgtEl>
                                          <p:spTgt spid="10">
                                            <p:graphicEl>
                                              <a:chart seriesIdx="0" categoryIdx="-4" bldStep="series"/>
                                            </p:graphic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wipe(left)">
                                      <p:cBhvr>
                                        <p:cTn id="18" dur="10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0">
                                            <p:graphicEl>
                                              <a:chart seriesIdx="1" categoryIdx="-4" bldStep="series"/>
                                            </p:graphicEl>
                                          </p:spTgt>
                                        </p:tgtEl>
                                        <p:attrNameLst>
                                          <p:attrName>style.visibility</p:attrName>
                                        </p:attrNameLst>
                                      </p:cBhvr>
                                      <p:to>
                                        <p:strVal val="visible"/>
                                      </p:to>
                                    </p:set>
                                    <p:animEffect transition="in" filter="wipe(left)">
                                      <p:cBhvr>
                                        <p:cTn id="23" dur="1000"/>
                                        <p:tgtEl>
                                          <p:spTgt spid="10">
                                            <p:graphicEl>
                                              <a:chart seriesIdx="1" categoryIdx="-4" bldStep="series"/>
                                            </p:graphicEl>
                                          </p:spTgt>
                                        </p:tgtEl>
                                      </p:cBhvr>
                                    </p:animEffect>
                                  </p:childTnLst>
                                </p:cTn>
                              </p:par>
                              <p:par>
                                <p:cTn id="24" presetID="22" presetClass="entr" presetSubtype="8" fill="hold" nodeType="withEffect">
                                  <p:stCondLst>
                                    <p:cond delay="0"/>
                                  </p:stCondLst>
                                  <p:childTnLst>
                                    <p:set>
                                      <p:cBhvr>
                                        <p:cTn id="25" dur="1" fill="hold">
                                          <p:stCondLst>
                                            <p:cond delay="0"/>
                                          </p:stCondLst>
                                        </p:cTn>
                                        <p:tgtEl>
                                          <p:spTgt spid="1027"/>
                                        </p:tgtEl>
                                        <p:attrNameLst>
                                          <p:attrName>style.visibility</p:attrName>
                                        </p:attrNameLst>
                                      </p:cBhvr>
                                      <p:to>
                                        <p:strVal val="visible"/>
                                      </p:to>
                                    </p:set>
                                    <p:animEffect transition="in" filter="wipe(left)">
                                      <p:cBhvr>
                                        <p:cTn id="26" dur="1000"/>
                                        <p:tgtEl>
                                          <p:spTgt spid="102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build="p"/>
      <p:bldP spid="9" grpId="0"/>
      <p:bldGraphic spid="10" grpId="0" uiExpand="1">
        <p:bldSub>
          <a:bldChart bld="series"/>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That Mean?</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502851338"/>
              </p:ext>
            </p:extLst>
          </p:nvPr>
        </p:nvGraphicFramePr>
        <p:xfrm>
          <a:off x="367197" y="1590199"/>
          <a:ext cx="8083033" cy="4910275"/>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p:cNvSpPr txBox="1"/>
          <p:nvPr/>
        </p:nvSpPr>
        <p:spPr>
          <a:xfrm>
            <a:off x="8024783" y="2235212"/>
            <a:ext cx="1119217" cy="307777"/>
          </a:xfrm>
          <a:prstGeom prst="rect">
            <a:avLst/>
          </a:prstGeom>
          <a:noFill/>
        </p:spPr>
        <p:txBody>
          <a:bodyPr wrap="none" rtlCol="0">
            <a:spAutoFit/>
          </a:bodyPr>
          <a:lstStyle/>
          <a:p>
            <a:r>
              <a:rPr lang="en-US" sz="1400" b="1" dirty="0" smtClean="0"/>
              <a:t>$850 Million</a:t>
            </a:r>
            <a:endParaRPr lang="en-US" sz="1400" b="1" dirty="0"/>
          </a:p>
        </p:txBody>
      </p:sp>
    </p:spTree>
    <p:extLst>
      <p:ext uri="{BB962C8B-B14F-4D97-AF65-F5344CB8AC3E}">
        <p14:creationId xmlns:p14="http://schemas.microsoft.com/office/powerpoint/2010/main" val="42864777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fade">
                                      <p:cBhvr>
                                        <p:cTn id="7" dur="1000"/>
                                        <p:tgtEl>
                                          <p:spTgt spid="7">
                                            <p:graphicEl>
                                              <a:chart seriesIdx="-3" categoryIdx="-3" bldStep="gridLegend"/>
                                            </p:graphic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graphicEl>
                                              <a:chart seriesIdx="0" categoryIdx="-4" bldStep="series"/>
                                            </p:graphicEl>
                                          </p:spTgt>
                                        </p:tgtEl>
                                        <p:attrNameLst>
                                          <p:attrName>style.visibility</p:attrName>
                                        </p:attrNameLst>
                                      </p:cBhvr>
                                      <p:to>
                                        <p:strVal val="visible"/>
                                      </p:to>
                                    </p:set>
                                    <p:animEffect transition="in" filter="wipe(left)">
                                      <p:cBhvr>
                                        <p:cTn id="11" dur="3000"/>
                                        <p:tgtEl>
                                          <p:spTgt spid="7">
                                            <p:graphicEl>
                                              <a:chart seriesIdx="0" categoryIdx="-4" bldStep="series"/>
                                            </p:graphic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series"/>
        </p:bldSub>
      </p:bldGraphic>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Money_Stack_Tall.png"/>
          <p:cNvPicPr>
            <a:picLocks noChangeAspect="1"/>
          </p:cNvPicPr>
          <p:nvPr/>
        </p:nvPicPr>
        <p:blipFill>
          <a:blip r:embed="rId3" cstate="print"/>
          <a:stretch>
            <a:fillRect/>
          </a:stretch>
        </p:blipFill>
        <p:spPr>
          <a:xfrm>
            <a:off x="353962" y="1710814"/>
            <a:ext cx="5299587" cy="4670322"/>
          </a:xfrm>
          <a:prstGeom prst="rect">
            <a:avLst/>
          </a:prstGeom>
        </p:spPr>
      </p:pic>
      <p:pic>
        <p:nvPicPr>
          <p:cNvPr id="15" name="Picture 14" descr="Money_Stack_Short.png"/>
          <p:cNvPicPr>
            <a:picLocks noChangeAspect="1"/>
          </p:cNvPicPr>
          <p:nvPr/>
        </p:nvPicPr>
        <p:blipFill>
          <a:blip r:embed="rId4" cstate="print"/>
          <a:stretch>
            <a:fillRect/>
          </a:stretch>
        </p:blipFill>
        <p:spPr>
          <a:xfrm>
            <a:off x="353962" y="1710814"/>
            <a:ext cx="5299587" cy="4670322"/>
          </a:xfrm>
          <a:prstGeom prst="rect">
            <a:avLst/>
          </a:prstGeom>
        </p:spPr>
      </p:pic>
      <p:sp>
        <p:nvSpPr>
          <p:cNvPr id="20" name="Rectangle 19"/>
          <p:cNvSpPr/>
          <p:nvPr/>
        </p:nvSpPr>
        <p:spPr>
          <a:xfrm>
            <a:off x="1998828" y="5624833"/>
            <a:ext cx="2152650" cy="40818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998828" y="1784867"/>
            <a:ext cx="2152650" cy="424815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6032" y="435418"/>
            <a:ext cx="5971148" cy="813816"/>
          </a:xfrm>
        </p:spPr>
        <p:txBody>
          <a:bodyPr/>
          <a:lstStyle/>
          <a:p>
            <a:r>
              <a:rPr lang="en-US" dirty="0" smtClean="0"/>
              <a:t>What Are We Doing About It?</a:t>
            </a:r>
            <a:endParaRPr lang="en-US" dirty="0"/>
          </a:p>
        </p:txBody>
      </p:sp>
      <p:sp>
        <p:nvSpPr>
          <p:cNvPr id="4" name="Rectangle 3"/>
          <p:cNvSpPr/>
          <p:nvPr/>
        </p:nvSpPr>
        <p:spPr>
          <a:xfrm>
            <a:off x="5617202" y="2083954"/>
            <a:ext cx="3244510" cy="3623689"/>
          </a:xfrm>
          <a:prstGeom prst="rect">
            <a:avLst/>
          </a:prstGeom>
        </p:spPr>
        <p:txBody>
          <a:bodyPr wrap="square">
            <a:spAutoFit/>
          </a:bodyPr>
          <a:lstStyle/>
          <a:p>
            <a:r>
              <a:rPr lang="en-US" sz="2800" b="1" dirty="0"/>
              <a:t>Idaho Power believes the model used for setting prices is the fundamental issue driving these unnecessary costs for our customers.</a:t>
            </a:r>
          </a:p>
        </p:txBody>
      </p:sp>
      <p:sp>
        <p:nvSpPr>
          <p:cNvPr id="19" name="TextBox 18"/>
          <p:cNvSpPr txBox="1"/>
          <p:nvPr/>
        </p:nvSpPr>
        <p:spPr>
          <a:xfrm>
            <a:off x="956074" y="1775342"/>
            <a:ext cx="873957" cy="369332"/>
          </a:xfrm>
          <a:prstGeom prst="rect">
            <a:avLst/>
          </a:prstGeom>
          <a:noFill/>
        </p:spPr>
        <p:txBody>
          <a:bodyPr wrap="none" rtlCol="0">
            <a:spAutoFit/>
          </a:bodyPr>
          <a:lstStyle/>
          <a:p>
            <a:r>
              <a:rPr lang="en-US" dirty="0" smtClean="0"/>
              <a:t>10 MW</a:t>
            </a:r>
            <a:endParaRPr lang="en-US" dirty="0"/>
          </a:p>
        </p:txBody>
      </p:sp>
      <p:sp>
        <p:nvSpPr>
          <p:cNvPr id="23" name="TextBox 22"/>
          <p:cNvSpPr txBox="1"/>
          <p:nvPr/>
        </p:nvSpPr>
        <p:spPr>
          <a:xfrm>
            <a:off x="932028" y="5644259"/>
            <a:ext cx="898003" cy="369332"/>
          </a:xfrm>
          <a:prstGeom prst="rect">
            <a:avLst/>
          </a:prstGeom>
          <a:noFill/>
        </p:spPr>
        <p:txBody>
          <a:bodyPr wrap="none" rtlCol="0">
            <a:spAutoFit/>
          </a:bodyPr>
          <a:lstStyle/>
          <a:p>
            <a:r>
              <a:rPr lang="en-US" dirty="0" smtClean="0"/>
              <a:t>100 kW</a:t>
            </a:r>
            <a:endParaRPr lang="en-US" dirty="0"/>
          </a:p>
        </p:txBody>
      </p:sp>
      <p:cxnSp>
        <p:nvCxnSpPr>
          <p:cNvPr id="22" name="Straight Connector 21"/>
          <p:cNvCxnSpPr/>
          <p:nvPr/>
        </p:nvCxnSpPr>
        <p:spPr>
          <a:xfrm>
            <a:off x="1607592" y="6027239"/>
            <a:ext cx="292488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descr="5_Buck_cash.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146784">
            <a:off x="647163" y="4179949"/>
            <a:ext cx="4578249" cy="16642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923703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22" presetClass="entr" presetSubtype="4" fill="hold" grpId="0" nodeType="withEffect">
                                  <p:stCondLst>
                                    <p:cond delay="25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2000"/>
                                        <p:tgtEl>
                                          <p:spTgt spid="17"/>
                                        </p:tgtEl>
                                      </p:cBhvr>
                                    </p:animEffect>
                                  </p:childTnLst>
                                </p:cTn>
                              </p:par>
                              <p:par>
                                <p:cTn id="11" presetID="10" presetClass="entr" presetSubtype="0" fill="hold" grpId="0" nodeType="withEffect">
                                  <p:stCondLst>
                                    <p:cond delay="200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par>
                          <p:cTn id="14" fill="hold">
                            <p:stCondLst>
                              <p:cond delay="2500"/>
                            </p:stCondLst>
                            <p:childTnLst>
                              <p:par>
                                <p:cTn id="15" presetID="10"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xit" presetSubtype="1" fill="hold" grpId="1" nodeType="clickEffect">
                                  <p:stCondLst>
                                    <p:cond delay="0"/>
                                  </p:stCondLst>
                                  <p:childTnLst>
                                    <p:animEffect transition="out" filter="wipe(up)">
                                      <p:cBhvr>
                                        <p:cTn id="21" dur="2000"/>
                                        <p:tgtEl>
                                          <p:spTgt spid="17"/>
                                        </p:tgtEl>
                                      </p:cBhvr>
                                    </p:animEffect>
                                    <p:set>
                                      <p:cBhvr>
                                        <p:cTn id="22" dur="1" fill="hold">
                                          <p:stCondLst>
                                            <p:cond delay="1999"/>
                                          </p:stCondLst>
                                        </p:cTn>
                                        <p:tgtEl>
                                          <p:spTgt spid="17"/>
                                        </p:tgtEl>
                                        <p:attrNameLst>
                                          <p:attrName>style.visibility</p:attrName>
                                        </p:attrNameLst>
                                      </p:cBhvr>
                                      <p:to>
                                        <p:strVal val="hidden"/>
                                      </p:to>
                                    </p:set>
                                  </p:childTnLst>
                                </p:cTn>
                              </p:par>
                              <p:par>
                                <p:cTn id="23" presetID="10" presetClass="entr" presetSubtype="0" fill="hold" grpId="0" nodeType="withEffect">
                                  <p:stCondLst>
                                    <p:cond delay="18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xit" presetSubtype="0" fill="hold" grpId="1" nodeType="withEffect">
                                  <p:stCondLst>
                                    <p:cond delay="0"/>
                                  </p:stCondLst>
                                  <p:childTnLst>
                                    <p:animEffect transition="out" filter="fade">
                                      <p:cBhvr>
                                        <p:cTn id="27" dur="500"/>
                                        <p:tgtEl>
                                          <p:spTgt spid="19"/>
                                        </p:tgtEl>
                                      </p:cBhvr>
                                    </p:animEffect>
                                    <p:set>
                                      <p:cBhvr>
                                        <p:cTn id="28" dur="1" fill="hold">
                                          <p:stCondLst>
                                            <p:cond delay="499"/>
                                          </p:stCondLst>
                                        </p:cTn>
                                        <p:tgtEl>
                                          <p:spTgt spid="1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childTnLst>
                                </p:cTn>
                              </p:par>
                              <p:par>
                                <p:cTn id="34" presetID="10" presetClass="entr" presetSubtype="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childTnLst>
                                </p:cTn>
                              </p:par>
                              <p:par>
                                <p:cTn id="37" presetID="10" presetClass="exit" presetSubtype="0" fill="hold" nodeType="withEffect">
                                  <p:stCondLst>
                                    <p:cond delay="0"/>
                                  </p:stCondLst>
                                  <p:childTnLst>
                                    <p:animEffect transition="out" filter="fade">
                                      <p:cBhvr>
                                        <p:cTn id="38" dur="500"/>
                                        <p:tgtEl>
                                          <p:spTgt spid="22"/>
                                        </p:tgtEl>
                                      </p:cBhvr>
                                    </p:animEffect>
                                    <p:set>
                                      <p:cBhvr>
                                        <p:cTn id="39" dur="1" fill="hold">
                                          <p:stCondLst>
                                            <p:cond delay="499"/>
                                          </p:stCondLst>
                                        </p:cTn>
                                        <p:tgtEl>
                                          <p:spTgt spid="22"/>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1000"/>
                                        <p:tgtEl>
                                          <p:spTgt spid="20"/>
                                        </p:tgtEl>
                                      </p:cBhvr>
                                    </p:animEffect>
                                    <p:set>
                                      <p:cBhvr>
                                        <p:cTn id="42" dur="1" fill="hold">
                                          <p:stCondLst>
                                            <p:cond delay="999"/>
                                          </p:stCondLst>
                                        </p:cTn>
                                        <p:tgtEl>
                                          <p:spTgt spid="20"/>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23"/>
                                        </p:tgtEl>
                                      </p:cBhvr>
                                    </p:animEffect>
                                    <p:set>
                                      <p:cBhvr>
                                        <p:cTn id="45" dur="1" fill="hold">
                                          <p:stCondLst>
                                            <p:cond delay="499"/>
                                          </p:stCondLst>
                                        </p:cTn>
                                        <p:tgtEl>
                                          <p:spTgt spid="23"/>
                                        </p:tgtEl>
                                        <p:attrNameLst>
                                          <p:attrName>style.visibility</p:attrName>
                                        </p:attrNameLst>
                                      </p:cBhvr>
                                      <p:to>
                                        <p:strVal val="hidden"/>
                                      </p:to>
                                    </p:set>
                                  </p:childTnLst>
                                </p:cTn>
                              </p:par>
                              <p:par>
                                <p:cTn id="46" presetID="10" presetClass="entr" presetSubtype="0" fill="hold"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10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path" presetSubtype="0" accel="50000" decel="50000" fill="hold" nodeType="clickEffect">
                                  <p:stCondLst>
                                    <p:cond delay="0"/>
                                  </p:stCondLst>
                                  <p:childTnLst>
                                    <p:animMotion origin="layout" path="M -2.22222E-6 3.17372E-6 L -2.22222E-6 0.29886 " pathEditMode="relative" rAng="0" ptsTypes="AA">
                                      <p:cBhvr>
                                        <p:cTn id="52" dur="1000" fill="hold"/>
                                        <p:tgtEl>
                                          <p:spTgt spid="15"/>
                                        </p:tgtEl>
                                        <p:attrNameLst>
                                          <p:attrName>ppt_x</p:attrName>
                                          <p:attrName>ppt_y</p:attrName>
                                        </p:attrNameLst>
                                      </p:cBhvr>
                                      <p:rCtr x="0" y="149"/>
                                    </p:animMotion>
                                  </p:childTnLst>
                                </p:cTn>
                              </p:par>
                              <p:par>
                                <p:cTn id="53" presetID="22" presetClass="exit" presetSubtype="1" fill="hold" nodeType="withEffect">
                                  <p:stCondLst>
                                    <p:cond delay="0"/>
                                  </p:stCondLst>
                                  <p:childTnLst>
                                    <p:animEffect transition="out" filter="wipe(up)">
                                      <p:cBhvr>
                                        <p:cTn id="54" dur="1000"/>
                                        <p:tgtEl>
                                          <p:spTgt spid="14"/>
                                        </p:tgtEl>
                                      </p:cBhvr>
                                    </p:animEffect>
                                    <p:set>
                                      <p:cBhvr>
                                        <p:cTn id="55" dur="1" fill="hold">
                                          <p:stCondLst>
                                            <p:cond delay="999"/>
                                          </p:stCondLst>
                                        </p:cTn>
                                        <p:tgtEl>
                                          <p:spTgt spid="14"/>
                                        </p:tgtEl>
                                        <p:attrNameLst>
                                          <p:attrName>style.visibility</p:attrName>
                                        </p:attrNameLst>
                                      </p:cBhvr>
                                      <p:to>
                                        <p:strVal val="hidden"/>
                                      </p:to>
                                    </p:set>
                                  </p:childTnLst>
                                </p:cTn>
                              </p:par>
                            </p:childTnLst>
                          </p:cTn>
                        </p:par>
                        <p:par>
                          <p:cTn id="56" fill="hold">
                            <p:stCondLst>
                              <p:cond delay="1000"/>
                            </p:stCondLst>
                            <p:childTnLst>
                              <p:par>
                                <p:cTn id="57" presetID="10" presetClass="entr" presetSubtype="0" fill="hold"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500"/>
                                        <p:tgtEl>
                                          <p:spTgt spid="13"/>
                                        </p:tgtEl>
                                      </p:cBhvr>
                                    </p:animEffect>
                                  </p:childTnLst>
                                </p:cTn>
                              </p:par>
                              <p:par>
                                <p:cTn id="60" presetID="10" presetClass="exit" presetSubtype="0" fill="hold" nodeType="withEffect">
                                  <p:stCondLst>
                                    <p:cond delay="0"/>
                                  </p:stCondLst>
                                  <p:childTnLst>
                                    <p:animEffect transition="out" filter="fade">
                                      <p:cBhvr>
                                        <p:cTn id="61" dur="500"/>
                                        <p:tgtEl>
                                          <p:spTgt spid="15"/>
                                        </p:tgtEl>
                                      </p:cBhvr>
                                    </p:animEffect>
                                    <p:set>
                                      <p:cBhvr>
                                        <p:cTn id="6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17" grpId="0" animBg="1"/>
      <p:bldP spid="17" grpId="1" animBg="1"/>
      <p:bldP spid="4" grpId="0"/>
      <p:bldP spid="19" grpId="0"/>
      <p:bldP spid="19" grpId="1"/>
      <p:bldP spid="23" grpId="0"/>
      <p:bldP spid="23"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Plan</a:t>
            </a:r>
            <a:endParaRPr lang="en-US" dirty="0"/>
          </a:p>
        </p:txBody>
      </p:sp>
      <p:sp>
        <p:nvSpPr>
          <p:cNvPr id="11" name="Content Placeholder 10"/>
          <p:cNvSpPr>
            <a:spLocks noGrp="1"/>
          </p:cNvSpPr>
          <p:nvPr>
            <p:ph sz="half" idx="2"/>
          </p:nvPr>
        </p:nvSpPr>
        <p:spPr/>
        <p:txBody>
          <a:bodyPr>
            <a:normAutofit/>
          </a:bodyPr>
          <a:lstStyle/>
          <a:p>
            <a:pPr lvl="0">
              <a:buNone/>
            </a:pPr>
            <a:r>
              <a:rPr lang="en-US" b="1" dirty="0" smtClean="0"/>
              <a:t>Our Request:</a:t>
            </a:r>
          </a:p>
          <a:p>
            <a:pPr>
              <a:spcBef>
                <a:spcPts val="1200"/>
              </a:spcBef>
            </a:pPr>
            <a:r>
              <a:rPr lang="en-US" dirty="0" smtClean="0"/>
              <a:t>Set prices based on VALUE</a:t>
            </a:r>
          </a:p>
          <a:p>
            <a:pPr>
              <a:spcBef>
                <a:spcPts val="1200"/>
              </a:spcBef>
            </a:pPr>
            <a:r>
              <a:rPr lang="en-US" dirty="0" smtClean="0"/>
              <a:t>Clarify the negotiation process</a:t>
            </a:r>
          </a:p>
          <a:p>
            <a:pPr>
              <a:spcBef>
                <a:spcPts val="1200"/>
              </a:spcBef>
            </a:pPr>
            <a:r>
              <a:rPr lang="en-US" dirty="0" smtClean="0"/>
              <a:t>Reduce contract terms to five years</a:t>
            </a:r>
          </a:p>
          <a:p>
            <a:pPr>
              <a:spcBef>
                <a:spcPts val="1200"/>
              </a:spcBef>
            </a:pPr>
            <a:r>
              <a:rPr lang="en-US" dirty="0" smtClean="0"/>
              <a:t>Enable us to use the least-cost resource during periods of low demand</a:t>
            </a:r>
            <a:endParaRPr lang="en-US" dirty="0"/>
          </a:p>
        </p:txBody>
      </p:sp>
      <p:pic>
        <p:nvPicPr>
          <p:cNvPr id="5" name="Picture 4" descr="2011 05 16 IRP Cover Final.png"/>
          <p:cNvPicPr>
            <a:picLocks noChangeAspect="1"/>
          </p:cNvPicPr>
          <p:nvPr/>
        </p:nvPicPr>
        <p:blipFill>
          <a:blip r:embed="rId3" cstate="print"/>
          <a:stretch>
            <a:fillRect/>
          </a:stretch>
        </p:blipFill>
        <p:spPr>
          <a:xfrm>
            <a:off x="329161" y="1249414"/>
            <a:ext cx="4074093" cy="50530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051443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wipe(left)">
                                      <p:cBhvr>
                                        <p:cTn id="10" dur="1000"/>
                                        <p:tgtEl>
                                          <p:spTgt spid="11">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Effect transition="in" filter="wipe(left)">
                                      <p:cBhvr>
                                        <p:cTn id="13" dur="1000"/>
                                        <p:tgtEl>
                                          <p:spTgt spid="11">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1">
                                            <p:txEl>
                                              <p:pRg st="2" end="2"/>
                                            </p:txEl>
                                          </p:spTgt>
                                        </p:tgtEl>
                                        <p:attrNameLst>
                                          <p:attrName>style.visibility</p:attrName>
                                        </p:attrNameLst>
                                      </p:cBhvr>
                                      <p:to>
                                        <p:strVal val="visible"/>
                                      </p:to>
                                    </p:set>
                                    <p:animEffect transition="in" filter="wipe(left)">
                                      <p:cBhvr>
                                        <p:cTn id="16" dur="1000"/>
                                        <p:tgtEl>
                                          <p:spTgt spid="11">
                                            <p:txEl>
                                              <p:pRg st="2" end="2"/>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wipe(left)">
                                      <p:cBhvr>
                                        <p:cTn id="19" dur="1000"/>
                                        <p:tgtEl>
                                          <p:spTgt spid="11">
                                            <p:txEl>
                                              <p:pRg st="3" end="3"/>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wipe(left)">
                                      <p:cBhvr>
                                        <p:cTn id="22" dur="10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Away Points</a:t>
            </a:r>
            <a:endParaRPr lang="en-US" dirty="0"/>
          </a:p>
        </p:txBody>
      </p:sp>
      <p:sp>
        <p:nvSpPr>
          <p:cNvPr id="3" name="Content Placeholder 2"/>
          <p:cNvSpPr>
            <a:spLocks noGrp="1"/>
          </p:cNvSpPr>
          <p:nvPr>
            <p:ph idx="1"/>
          </p:nvPr>
        </p:nvSpPr>
        <p:spPr>
          <a:xfrm>
            <a:off x="258944" y="1363851"/>
            <a:ext cx="4313055" cy="5036949"/>
          </a:xfrm>
        </p:spPr>
        <p:txBody>
          <a:bodyPr>
            <a:normAutofit/>
          </a:bodyPr>
          <a:lstStyle/>
          <a:p>
            <a:r>
              <a:rPr lang="en-US" dirty="0" smtClean="0"/>
              <a:t>Idaho Power is not against Renewable Energy</a:t>
            </a:r>
          </a:p>
          <a:p>
            <a:endParaRPr lang="en-US" dirty="0" smtClean="0"/>
          </a:p>
          <a:p>
            <a:r>
              <a:rPr lang="en-US" dirty="0" smtClean="0"/>
              <a:t>Our Mission is to provide </a:t>
            </a:r>
            <a:r>
              <a:rPr lang="en-US" b="1" dirty="0" smtClean="0"/>
              <a:t>reliable</a:t>
            </a:r>
            <a:r>
              <a:rPr lang="en-US" dirty="0" smtClean="0"/>
              <a:t>, </a:t>
            </a:r>
            <a:r>
              <a:rPr lang="en-US" b="1" dirty="0" smtClean="0"/>
              <a:t>responsible, fair priced energy services</a:t>
            </a:r>
            <a:r>
              <a:rPr lang="en-US" dirty="0" smtClean="0"/>
              <a:t>, today and tomorrow</a:t>
            </a:r>
          </a:p>
          <a:p>
            <a:endParaRPr lang="en-US" dirty="0" smtClean="0"/>
          </a:p>
          <a:p>
            <a:r>
              <a:rPr lang="en-US" dirty="0" smtClean="0"/>
              <a:t>PURPA Pricing is Driving Rates Up – Putting At Risk Our Low Energy Rates</a:t>
            </a:r>
          </a:p>
          <a:p>
            <a:endParaRPr lang="en-US" dirty="0" smtClean="0"/>
          </a:p>
          <a:p>
            <a:endParaRPr lang="en-US" dirty="0" smtClean="0"/>
          </a:p>
          <a:p>
            <a:endParaRPr lang="en-US" dirty="0" smtClean="0"/>
          </a:p>
        </p:txBody>
      </p:sp>
      <p:pic>
        <p:nvPicPr>
          <p:cNvPr id="1027" name="Picture 3"/>
          <p:cNvPicPr>
            <a:picLocks noChangeAspect="1" noChangeArrowheads="1"/>
          </p:cNvPicPr>
          <p:nvPr/>
        </p:nvPicPr>
        <p:blipFill>
          <a:blip r:embed="rId3" cstate="print"/>
          <a:srcRect/>
          <a:stretch>
            <a:fillRect/>
          </a:stretch>
        </p:blipFill>
        <p:spPr bwMode="auto">
          <a:xfrm>
            <a:off x="5049866" y="1500906"/>
            <a:ext cx="3319219" cy="4295459"/>
          </a:xfrm>
          <a:prstGeom prst="rect">
            <a:avLst/>
          </a:prstGeom>
          <a:noFill/>
          <a:ln w="9525">
            <a:noFill/>
            <a:miter lim="800000"/>
            <a:headEnd/>
            <a:tailEnd/>
          </a:ln>
          <a:effectLst/>
        </p:spPr>
      </p:pic>
    </p:spTree>
    <p:extLst>
      <p:ext uri="{BB962C8B-B14F-4D97-AF65-F5344CB8AC3E}">
        <p14:creationId xmlns:p14="http://schemas.microsoft.com/office/powerpoint/2010/main" val="23782231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left)">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Away Points</a:t>
            </a:r>
            <a:endParaRPr lang="en-US" dirty="0"/>
          </a:p>
        </p:txBody>
      </p:sp>
      <p:sp>
        <p:nvSpPr>
          <p:cNvPr id="3" name="Content Placeholder 2"/>
          <p:cNvSpPr>
            <a:spLocks noGrp="1"/>
          </p:cNvSpPr>
          <p:nvPr>
            <p:ph idx="1"/>
          </p:nvPr>
        </p:nvSpPr>
        <p:spPr>
          <a:xfrm>
            <a:off x="258944" y="1410788"/>
            <a:ext cx="4365307" cy="4480561"/>
          </a:xfrm>
        </p:spPr>
        <p:txBody>
          <a:bodyPr>
            <a:normAutofit/>
          </a:bodyPr>
          <a:lstStyle/>
          <a:p>
            <a:r>
              <a:rPr lang="en-US" dirty="0" smtClean="0"/>
              <a:t>We Need Your Support</a:t>
            </a:r>
          </a:p>
          <a:p>
            <a:endParaRPr lang="en-US" dirty="0" smtClean="0"/>
          </a:p>
          <a:p>
            <a:r>
              <a:rPr lang="en-US" dirty="0" smtClean="0"/>
              <a:t>Speak up</a:t>
            </a:r>
          </a:p>
          <a:p>
            <a:endParaRPr lang="en-US" dirty="0" smtClean="0"/>
          </a:p>
          <a:p>
            <a:r>
              <a:rPr lang="en-US" dirty="0" smtClean="0"/>
              <a:t>Participate in Public Comment Period</a:t>
            </a:r>
          </a:p>
          <a:p>
            <a:pPr>
              <a:buNone/>
            </a:pPr>
            <a:endParaRPr lang="en-US" dirty="0" smtClean="0">
              <a:solidFill>
                <a:schemeClr val="accent1">
                  <a:lumMod val="50000"/>
                </a:schemeClr>
              </a:solidFill>
            </a:endParaRPr>
          </a:p>
          <a:p>
            <a:r>
              <a:rPr lang="en-US" dirty="0" smtClean="0"/>
              <a:t>Visit: </a:t>
            </a:r>
            <a:r>
              <a:rPr lang="en-US" dirty="0" smtClean="0">
                <a:solidFill>
                  <a:schemeClr val="accent1">
                    <a:lumMod val="50000"/>
                  </a:schemeClr>
                </a:solidFill>
                <a:hlinkClick r:id="rId3"/>
              </a:rPr>
              <a:t>www.getpluggedin.com</a:t>
            </a:r>
            <a:endParaRPr lang="en-US" dirty="0" smtClean="0">
              <a:solidFill>
                <a:schemeClr val="accent1">
                  <a:lumMod val="50000"/>
                </a:schemeClr>
              </a:solidFill>
            </a:endParaRPr>
          </a:p>
          <a:p>
            <a:endParaRPr lang="en-US" sz="2000" dirty="0" smtClean="0">
              <a:solidFill>
                <a:schemeClr val="accent1">
                  <a:lumMod val="50000"/>
                </a:schemeClr>
              </a:solidFill>
            </a:endParaRPr>
          </a:p>
          <a:p>
            <a:r>
              <a:rPr lang="en-US" dirty="0" smtClean="0"/>
              <a:t>Visit: </a:t>
            </a:r>
            <a:r>
              <a:rPr lang="en-US" dirty="0" smtClean="0">
                <a:solidFill>
                  <a:schemeClr val="accent1">
                    <a:lumMod val="50000"/>
                  </a:schemeClr>
                </a:solidFill>
                <a:hlinkClick r:id="rId4"/>
              </a:rPr>
              <a:t>www.puc.idaho.gov</a:t>
            </a:r>
            <a:endParaRPr lang="en-US" dirty="0" smtClean="0">
              <a:solidFill>
                <a:schemeClr val="accent1">
                  <a:lumMod val="50000"/>
                </a:schemeClr>
              </a:solidFill>
            </a:endParaRPr>
          </a:p>
          <a:p>
            <a:endParaRPr lang="en-US" sz="2000" dirty="0" smtClean="0">
              <a:solidFill>
                <a:schemeClr val="accent1">
                  <a:lumMod val="50000"/>
                </a:schemeClr>
              </a:solidFill>
            </a:endParaRPr>
          </a:p>
        </p:txBody>
      </p:sp>
      <p:pic>
        <p:nvPicPr>
          <p:cNvPr id="5" name="Picture 4" descr="GetPluggedin.png"/>
          <p:cNvPicPr>
            <a:picLocks noChangeAspect="1"/>
          </p:cNvPicPr>
          <p:nvPr/>
        </p:nvPicPr>
        <p:blipFill>
          <a:blip r:embed="rId5" cstate="print"/>
          <a:stretch>
            <a:fillRect/>
          </a:stretch>
        </p:blipFill>
        <p:spPr>
          <a:xfrm>
            <a:off x="5038858" y="1282302"/>
            <a:ext cx="3881066" cy="4099595"/>
          </a:xfrm>
          <a:prstGeom prst="rect">
            <a:avLst/>
          </a:prstGeom>
          <a:ln>
            <a:noFill/>
          </a:ln>
          <a:effectLst>
            <a:outerShdw blurRad="292100" dist="139700" dir="2700000" algn="tl" rotWithShape="0">
              <a:srgbClr val="333333">
                <a:alpha val="65000"/>
              </a:srgbClr>
            </a:outerShdw>
          </a:effectLst>
        </p:spPr>
      </p:pic>
      <p:pic>
        <p:nvPicPr>
          <p:cNvPr id="1026" name="Picture 2"/>
          <p:cNvPicPr>
            <a:picLocks noChangeAspect="1" noChangeArrowheads="1"/>
          </p:cNvPicPr>
          <p:nvPr/>
        </p:nvPicPr>
        <p:blipFill>
          <a:blip r:embed="rId6" cstate="print"/>
          <a:srcRect t="11274" r="959" b="4119"/>
          <a:stretch>
            <a:fillRect/>
          </a:stretch>
        </p:blipFill>
        <p:spPr bwMode="auto">
          <a:xfrm>
            <a:off x="4689269" y="3901814"/>
            <a:ext cx="4284914" cy="20547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782231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500"/>
                                        <p:tgtEl>
                                          <p:spTgt spid="3">
                                            <p:txEl>
                                              <p:pRg st="2" end="2"/>
                                            </p:txEl>
                                          </p:spTgt>
                                        </p:tgtEl>
                                      </p:cBhvr>
                                    </p:animEffect>
                                  </p:childTnLst>
                                </p:cTn>
                              </p:par>
                            </p:childTnLst>
                          </p:cTn>
                        </p:par>
                        <p:par>
                          <p:cTn id="12" fill="hold">
                            <p:stCondLst>
                              <p:cond delay="3000"/>
                            </p:stCondLst>
                            <p:childTnLst>
                              <p:par>
                                <p:cTn id="13" presetID="22" presetClass="entr" presetSubtype="8" fill="hold" grpId="0" nodeType="afterEffect">
                                  <p:stCondLst>
                                    <p:cond delay="100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left)">
                                      <p:cBhvr>
                                        <p:cTn id="15" dur="500"/>
                                        <p:tgtEl>
                                          <p:spTgt spid="3">
                                            <p:txEl>
                                              <p:pRg st="4" end="4"/>
                                            </p:txEl>
                                          </p:spTgt>
                                        </p:tgtEl>
                                      </p:cBhvr>
                                    </p:animEffect>
                                  </p:childTnLst>
                                </p:cTn>
                              </p:par>
                              <p:par>
                                <p:cTn id="16" presetID="10" presetClass="entr" presetSubtype="0" fill="hold" nodeType="withEffect">
                                  <p:stCondLst>
                                    <p:cond delay="100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1000"/>
                                        <p:tgtEl>
                                          <p:spTgt spid="1026"/>
                                        </p:tgtEl>
                                      </p:cBhvr>
                                    </p:animEffect>
                                  </p:childTnLst>
                                </p:cTn>
                              </p:par>
                            </p:childTnLst>
                          </p:cTn>
                        </p:par>
                        <p:par>
                          <p:cTn id="19" fill="hold">
                            <p:stCondLst>
                              <p:cond delay="5000"/>
                            </p:stCondLst>
                            <p:childTnLst>
                              <p:par>
                                <p:cTn id="20" presetID="22" presetClass="entr" presetSubtype="8" fill="hold" grpId="0" nodeType="afterEffect">
                                  <p:stCondLst>
                                    <p:cond delay="200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left)">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wipe(left)">
                                      <p:cBhvr>
                                        <p:cTn id="27" dur="500"/>
                                        <p:tgtEl>
                                          <p:spTgt spid="3">
                                            <p:txEl>
                                              <p:pRg st="8" end="8"/>
                                            </p:txEl>
                                          </p:spTgt>
                                        </p:tgtEl>
                                      </p:cBhvr>
                                    </p:animEffect>
                                  </p:childTnLst>
                                </p:cTn>
                              </p:par>
                              <p:par>
                                <p:cTn id="28" presetID="10" presetClass="exit" presetSubtype="0" fill="hold" nodeType="withEffect">
                                  <p:stCondLst>
                                    <p:cond delay="2000"/>
                                  </p:stCondLst>
                                  <p:childTnLst>
                                    <p:animEffect transition="out" filter="fade">
                                      <p:cBhvr>
                                        <p:cTn id="29" dur="1000"/>
                                        <p:tgtEl>
                                          <p:spTgt spid="1026"/>
                                        </p:tgtEl>
                                      </p:cBhvr>
                                    </p:animEffect>
                                    <p:set>
                                      <p:cBhvr>
                                        <p:cTn id="30" dur="1" fill="hold">
                                          <p:stCondLst>
                                            <p:cond delay="999"/>
                                          </p:stCondLst>
                                        </p:cTn>
                                        <p:tgtEl>
                                          <p:spTgt spid="1026"/>
                                        </p:tgtEl>
                                        <p:attrNameLst>
                                          <p:attrName>style.visibility</p:attrName>
                                        </p:attrNameLst>
                                      </p:cBhvr>
                                      <p:to>
                                        <p:strVal val="hidden"/>
                                      </p:to>
                                    </p:set>
                                  </p:childTnLst>
                                </p:cTn>
                              </p:par>
                              <p:par>
                                <p:cTn id="31" presetID="10" presetClass="entr" presetSubtype="0" fill="hold" nodeType="withEffect">
                                  <p:stCondLst>
                                    <p:cond delay="200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911" y="1084395"/>
            <a:ext cx="5705856" cy="809205"/>
          </a:xfrm>
        </p:spPr>
        <p:txBody>
          <a:bodyPr/>
          <a:lstStyle/>
          <a:p>
            <a:r>
              <a:rPr lang="en-US" dirty="0" smtClean="0"/>
              <a:t>Thank You</a:t>
            </a:r>
            <a:endParaRPr lang="en-US" dirty="0"/>
          </a:p>
        </p:txBody>
      </p:sp>
      <p:sp>
        <p:nvSpPr>
          <p:cNvPr id="3" name="Content Placeholder 2"/>
          <p:cNvSpPr>
            <a:spLocks noGrp="1"/>
          </p:cNvSpPr>
          <p:nvPr>
            <p:ph idx="1"/>
          </p:nvPr>
        </p:nvSpPr>
        <p:spPr>
          <a:xfrm>
            <a:off x="708338" y="3606085"/>
            <a:ext cx="6065949" cy="2637660"/>
          </a:xfrm>
        </p:spPr>
        <p:txBody>
          <a:bodyPr/>
          <a:lstStyle/>
          <a:p>
            <a:pPr>
              <a:buNone/>
            </a:pPr>
            <a:r>
              <a:rPr lang="en-US" dirty="0" smtClean="0"/>
              <a:t>				</a:t>
            </a:r>
            <a:r>
              <a:rPr lang="en-US" sz="3200" dirty="0" smtClean="0"/>
              <a:t>Questions?</a:t>
            </a:r>
            <a:endParaRPr lang="en-US" sz="3200" dirty="0"/>
          </a:p>
        </p:txBody>
      </p:sp>
      <p:pic>
        <p:nvPicPr>
          <p:cNvPr id="4" name="Picture 3" descr="Shoshone_Back.jpg"/>
          <p:cNvPicPr>
            <a:picLocks noChangeAspect="1"/>
          </p:cNvPicPr>
          <p:nvPr/>
        </p:nvPicPr>
        <p:blipFill>
          <a:blip r:embed="rId3" cstate="print"/>
          <a:stretch>
            <a:fillRect/>
          </a:stretch>
        </p:blipFill>
        <p:spPr>
          <a:xfrm>
            <a:off x="0" y="0"/>
            <a:ext cx="9144000" cy="6858000"/>
          </a:xfrm>
          <a:prstGeom prst="rect">
            <a:avLst/>
          </a:prstGeom>
        </p:spPr>
      </p:pic>
      <p:sp>
        <p:nvSpPr>
          <p:cNvPr id="5" name="TextBox 4"/>
          <p:cNvSpPr txBox="1"/>
          <p:nvPr/>
        </p:nvSpPr>
        <p:spPr>
          <a:xfrm>
            <a:off x="450761" y="785611"/>
            <a:ext cx="2678805" cy="584775"/>
          </a:xfrm>
          <a:prstGeom prst="rect">
            <a:avLst/>
          </a:prstGeom>
          <a:noFill/>
        </p:spPr>
        <p:txBody>
          <a:bodyPr wrap="square" rtlCol="0">
            <a:spAutoFit/>
          </a:bodyPr>
          <a:lstStyle/>
          <a:p>
            <a:r>
              <a:rPr lang="en-US" sz="3200" dirty="0" smtClean="0">
                <a:solidFill>
                  <a:schemeClr val="bg1"/>
                </a:solidFill>
              </a:rPr>
              <a:t>Questions</a:t>
            </a:r>
            <a:endParaRPr lang="en-US" sz="3200"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8590" y="487679"/>
            <a:ext cx="5517197" cy="1403465"/>
          </a:xfrm>
        </p:spPr>
        <p:txBody>
          <a:bodyPr/>
          <a:lstStyle/>
          <a:p>
            <a:r>
              <a:rPr lang="en-US" dirty="0" smtClean="0"/>
              <a:t>Advanced Metering Infrastructure</a:t>
            </a:r>
            <a:br>
              <a:rPr lang="en-US" dirty="0" smtClean="0"/>
            </a:br>
            <a:r>
              <a:rPr lang="en-US" dirty="0" smtClean="0"/>
              <a:t>(AMI) – “Smart Meters”</a:t>
            </a:r>
            <a:endParaRPr lang="en-US" dirty="0"/>
          </a:p>
        </p:txBody>
      </p:sp>
      <p:sp>
        <p:nvSpPr>
          <p:cNvPr id="5" name="Content Placeholder 4"/>
          <p:cNvSpPr>
            <a:spLocks noGrp="1"/>
          </p:cNvSpPr>
          <p:nvPr>
            <p:ph sz="half" idx="2"/>
          </p:nvPr>
        </p:nvSpPr>
        <p:spPr>
          <a:xfrm>
            <a:off x="4674553" y="2565779"/>
            <a:ext cx="4320857" cy="3892170"/>
          </a:xfrm>
        </p:spPr>
        <p:txBody>
          <a:bodyPr/>
          <a:lstStyle/>
          <a:p>
            <a:r>
              <a:rPr lang="en-US" dirty="0" smtClean="0"/>
              <a:t>Approximately 500,000 meters changed out to Smart Meters</a:t>
            </a:r>
          </a:p>
          <a:p>
            <a:r>
              <a:rPr lang="en-US" dirty="0" smtClean="0"/>
              <a:t>Operational Efficiency</a:t>
            </a:r>
          </a:p>
          <a:p>
            <a:r>
              <a:rPr lang="en-US" dirty="0" smtClean="0"/>
              <a:t>Quicker response to outages</a:t>
            </a:r>
          </a:p>
          <a:p>
            <a:r>
              <a:rPr lang="en-US" dirty="0"/>
              <a:t>Capable of recording daily usage</a:t>
            </a:r>
          </a:p>
          <a:p>
            <a:pPr>
              <a:buNone/>
            </a:pPr>
            <a:endParaRPr lang="en-US" dirty="0"/>
          </a:p>
        </p:txBody>
      </p:sp>
      <p:pic>
        <p:nvPicPr>
          <p:cNvPr id="6" name="Picture 4" descr="DSCF0014"/>
          <p:cNvPicPr>
            <a:picLocks noGrp="1" noChangeAspect="1" noChangeArrowheads="1"/>
          </p:cNvPicPr>
          <p:nvPr>
            <p:ph sz="half" idx="1"/>
          </p:nvPr>
        </p:nvPicPr>
        <p:blipFill>
          <a:blip r:embed="rId3" cstate="print"/>
          <a:srcRect/>
          <a:stretch>
            <a:fillRect/>
          </a:stretch>
        </p:blipFill>
        <p:spPr bwMode="auto">
          <a:xfrm>
            <a:off x="336103" y="2565660"/>
            <a:ext cx="3923607" cy="294270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Langley Gulch Power Plant</a:t>
            </a:r>
            <a:endParaRPr lang="en-US" dirty="0"/>
          </a:p>
        </p:txBody>
      </p:sp>
      <p:sp>
        <p:nvSpPr>
          <p:cNvPr id="3" name="Content Placeholder 2"/>
          <p:cNvSpPr>
            <a:spLocks noGrp="1"/>
          </p:cNvSpPr>
          <p:nvPr>
            <p:ph idx="1"/>
          </p:nvPr>
        </p:nvSpPr>
        <p:spPr>
          <a:xfrm>
            <a:off x="149225" y="1912938"/>
            <a:ext cx="8162262" cy="4348162"/>
          </a:xfrm>
        </p:spPr>
        <p:txBody>
          <a:bodyPr>
            <a:normAutofit/>
          </a:bodyPr>
          <a:lstStyle/>
          <a:p>
            <a:pPr>
              <a:buNone/>
            </a:pPr>
            <a:r>
              <a:rPr lang="en-US" dirty="0" smtClean="0"/>
              <a:t>The Langley Gulch Power Plant meets our customer needs.</a:t>
            </a:r>
          </a:p>
          <a:p>
            <a:pPr>
              <a:buNone/>
            </a:pPr>
            <a:endParaRPr lang="en-US" dirty="0" smtClean="0"/>
          </a:p>
          <a:p>
            <a:r>
              <a:rPr lang="en-US" sz="2200" dirty="0" smtClean="0"/>
              <a:t>300 megawatts of electricity </a:t>
            </a:r>
          </a:p>
          <a:p>
            <a:pPr>
              <a:buNone/>
            </a:pPr>
            <a:r>
              <a:rPr lang="en-US" sz="2200" dirty="0" smtClean="0"/>
              <a:t>	year-round</a:t>
            </a:r>
          </a:p>
          <a:p>
            <a:r>
              <a:rPr lang="en-US" sz="2200" dirty="0" smtClean="0"/>
              <a:t>Integrates intermittent, </a:t>
            </a:r>
          </a:p>
          <a:p>
            <a:pPr>
              <a:buNone/>
            </a:pPr>
            <a:r>
              <a:rPr lang="en-US" sz="2200" dirty="0" smtClean="0"/>
              <a:t>	alternative wind &amp; solar energy</a:t>
            </a:r>
          </a:p>
          <a:p>
            <a:r>
              <a:rPr lang="en-US" sz="2200" dirty="0" smtClean="0"/>
              <a:t>Uses two turbines, one with </a:t>
            </a:r>
          </a:p>
          <a:p>
            <a:pPr>
              <a:buNone/>
            </a:pPr>
            <a:r>
              <a:rPr lang="en-US" sz="2200" dirty="0" smtClean="0"/>
              <a:t>	natural gas and the other steam</a:t>
            </a:r>
          </a:p>
          <a:p>
            <a:r>
              <a:rPr lang="en-US" sz="2200" dirty="0" smtClean="0"/>
              <a:t>Clean, efficient and quiet</a:t>
            </a:r>
            <a:endParaRPr lang="en-US" sz="2200" dirty="0"/>
          </a:p>
        </p:txBody>
      </p:sp>
      <p:pic>
        <p:nvPicPr>
          <p:cNvPr id="6" name="Picture 5"/>
          <p:cNvPicPr/>
          <p:nvPr/>
        </p:nvPicPr>
        <p:blipFill>
          <a:blip r:embed="rId3" cstate="print">
            <a:lum bright="-4000" contrast="45000"/>
          </a:blip>
          <a:srcRect l="2716" t="13354" r="10370" b="5812"/>
          <a:stretch>
            <a:fillRect/>
          </a:stretch>
        </p:blipFill>
        <p:spPr bwMode="auto">
          <a:xfrm>
            <a:off x="4520484" y="2962141"/>
            <a:ext cx="4417453" cy="3078051"/>
          </a:xfrm>
          <a:prstGeom prst="rect">
            <a:avLst/>
          </a:prstGeom>
          <a:noFill/>
          <a:ln w="9525">
            <a:noFill/>
            <a:miter lim="800000"/>
            <a:headEnd/>
            <a:tailEnd/>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Transmission Projects</a:t>
            </a:r>
            <a:endParaRPr lang="en-US" dirty="0"/>
          </a:p>
        </p:txBody>
      </p:sp>
      <p:sp>
        <p:nvSpPr>
          <p:cNvPr id="5" name="Content Placeholder 4"/>
          <p:cNvSpPr>
            <a:spLocks noGrp="1"/>
          </p:cNvSpPr>
          <p:nvPr>
            <p:ph sz="half" idx="2"/>
          </p:nvPr>
        </p:nvSpPr>
        <p:spPr>
          <a:xfrm>
            <a:off x="4659460" y="1678488"/>
            <a:ext cx="4155260" cy="4308953"/>
          </a:xfrm>
        </p:spPr>
        <p:txBody>
          <a:bodyPr>
            <a:normAutofit/>
          </a:bodyPr>
          <a:lstStyle/>
          <a:p>
            <a:r>
              <a:rPr lang="en-US" sz="3200" dirty="0" smtClean="0"/>
              <a:t>Gateway West</a:t>
            </a:r>
          </a:p>
          <a:p>
            <a:pPr lvl="1"/>
            <a:r>
              <a:rPr lang="en-US" sz="2800" dirty="0" smtClean="0"/>
              <a:t>Wyoming to SW Idaho</a:t>
            </a:r>
          </a:p>
          <a:p>
            <a:pPr lvl="1"/>
            <a:endParaRPr lang="en-US" sz="3200" dirty="0" smtClean="0"/>
          </a:p>
          <a:p>
            <a:r>
              <a:rPr lang="en-US" sz="3200" dirty="0" smtClean="0"/>
              <a:t>Boardman to Hemingway</a:t>
            </a:r>
            <a:endParaRPr lang="en-US" sz="2800" dirty="0"/>
          </a:p>
          <a:p>
            <a:pPr lvl="1"/>
            <a:r>
              <a:rPr lang="en-US" sz="2800" dirty="0" smtClean="0"/>
              <a:t>Boardman, Oregon to SW Idaho</a:t>
            </a:r>
          </a:p>
        </p:txBody>
      </p:sp>
      <p:pic>
        <p:nvPicPr>
          <p:cNvPr id="6" name="Content Placeholder 5" descr="IMG_0589.JPG"/>
          <p:cNvPicPr>
            <a:picLocks noGrp="1" noChangeAspect="1"/>
          </p:cNvPicPr>
          <p:nvPr>
            <p:ph sz="half" idx="1"/>
          </p:nvPr>
        </p:nvPicPr>
        <p:blipFill>
          <a:blip r:embed="rId3" cstate="print"/>
          <a:srcRect r="43048"/>
          <a:stretch>
            <a:fillRect/>
          </a:stretch>
        </p:blipFill>
        <p:spPr>
          <a:xfrm>
            <a:off x="459903" y="1616075"/>
            <a:ext cx="3676006" cy="48418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 Vehicles Pilot Program</a:t>
            </a:r>
            <a:endParaRPr lang="en-US" dirty="0"/>
          </a:p>
        </p:txBody>
      </p:sp>
      <p:sp>
        <p:nvSpPr>
          <p:cNvPr id="3" name="Content Placeholder 2"/>
          <p:cNvSpPr>
            <a:spLocks noGrp="1"/>
          </p:cNvSpPr>
          <p:nvPr>
            <p:ph sz="half" idx="1"/>
          </p:nvPr>
        </p:nvSpPr>
        <p:spPr/>
        <p:txBody>
          <a:bodyPr/>
          <a:lstStyle/>
          <a:p>
            <a:r>
              <a:rPr lang="en-US" dirty="0" smtClean="0"/>
              <a:t>Determine </a:t>
            </a:r>
            <a:r>
              <a:rPr lang="en-US" dirty="0"/>
              <a:t>Benefits for Idaho Power </a:t>
            </a:r>
            <a:r>
              <a:rPr lang="en-US" dirty="0" smtClean="0"/>
              <a:t>Fleet</a:t>
            </a:r>
          </a:p>
          <a:p>
            <a:r>
              <a:rPr lang="en-US" dirty="0" smtClean="0"/>
              <a:t>Evaluate </a:t>
            </a:r>
            <a:r>
              <a:rPr lang="en-US" dirty="0"/>
              <a:t>Infrastructure Demands </a:t>
            </a:r>
            <a:endParaRPr lang="en-US" dirty="0" smtClean="0"/>
          </a:p>
          <a:p>
            <a:r>
              <a:rPr lang="en-US" dirty="0" smtClean="0"/>
              <a:t>Answer </a:t>
            </a:r>
            <a:r>
              <a:rPr lang="en-US" dirty="0"/>
              <a:t>Customer Questions About EVs</a:t>
            </a:r>
          </a:p>
          <a:p>
            <a:endParaRPr lang="en-US" dirty="0"/>
          </a:p>
        </p:txBody>
      </p:sp>
      <p:sp>
        <p:nvSpPr>
          <p:cNvPr id="4" name="Content Placeholder 3"/>
          <p:cNvSpPr>
            <a:spLocks noGrp="1"/>
          </p:cNvSpPr>
          <p:nvPr>
            <p:ph sz="half" idx="2"/>
          </p:nvPr>
        </p:nvSpPr>
        <p:spPr/>
        <p:txBody>
          <a:bodyPr/>
          <a:lstStyle/>
          <a:p>
            <a:endParaRPr lang="en-US" dirty="0"/>
          </a:p>
        </p:txBody>
      </p:sp>
      <p:pic>
        <p:nvPicPr>
          <p:cNvPr id="7" name="Picture 3" descr="C:\Users\bjw9145\Pictures\Company Pictures\ev-402.jpg"/>
          <p:cNvPicPr>
            <a:picLocks noChangeAspect="1" noChangeArrowheads="1"/>
          </p:cNvPicPr>
          <p:nvPr/>
        </p:nvPicPr>
        <p:blipFill>
          <a:blip r:embed="rId2" cstate="print"/>
          <a:srcRect/>
          <a:stretch>
            <a:fillRect/>
          </a:stretch>
        </p:blipFill>
        <p:spPr bwMode="auto">
          <a:xfrm>
            <a:off x="535391" y="3966368"/>
            <a:ext cx="3807358" cy="2521741"/>
          </a:xfrm>
          <a:prstGeom prst="rect">
            <a:avLst/>
          </a:prstGeom>
          <a:noFill/>
        </p:spPr>
      </p:pic>
      <p:pic>
        <p:nvPicPr>
          <p:cNvPr id="2051" name="Picture 3" descr="C:\Users\bjw9145\Pictures\Company Pictures\IMG-20120402-00212.jpg"/>
          <p:cNvPicPr>
            <a:picLocks noChangeAspect="1" noChangeArrowheads="1"/>
          </p:cNvPicPr>
          <p:nvPr/>
        </p:nvPicPr>
        <p:blipFill>
          <a:blip r:embed="rId3" cstate="print"/>
          <a:srcRect/>
          <a:stretch>
            <a:fillRect/>
          </a:stretch>
        </p:blipFill>
        <p:spPr bwMode="auto">
          <a:xfrm>
            <a:off x="4509764" y="2000250"/>
            <a:ext cx="4214248" cy="316068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 Vehicles Pilot Program</a:t>
            </a:r>
            <a:endParaRPr lang="en-US" dirty="0"/>
          </a:p>
        </p:txBody>
      </p:sp>
      <p:sp>
        <p:nvSpPr>
          <p:cNvPr id="3" name="Content Placeholder 2"/>
          <p:cNvSpPr>
            <a:spLocks noGrp="1"/>
          </p:cNvSpPr>
          <p:nvPr>
            <p:ph sz="half" idx="1"/>
          </p:nvPr>
        </p:nvSpPr>
        <p:spPr/>
        <p:txBody>
          <a:bodyPr/>
          <a:lstStyle/>
          <a:p>
            <a:r>
              <a:rPr lang="en-US" sz="3200" dirty="0" smtClean="0"/>
              <a:t>Chevy Volt</a:t>
            </a:r>
          </a:p>
          <a:p>
            <a:r>
              <a:rPr lang="en-US" sz="3200" dirty="0" smtClean="0"/>
              <a:t>Nissan Leaf</a:t>
            </a:r>
          </a:p>
        </p:txBody>
      </p:sp>
      <p:pic>
        <p:nvPicPr>
          <p:cNvPr id="1026" name="Picture 2" descr="C:\Users\bjw9145\Pictures\Company Pictures\ev-404.jpg"/>
          <p:cNvPicPr>
            <a:picLocks noChangeAspect="1" noChangeArrowheads="1"/>
          </p:cNvPicPr>
          <p:nvPr/>
        </p:nvPicPr>
        <p:blipFill>
          <a:blip r:embed="rId3" cstate="print"/>
          <a:srcRect/>
          <a:stretch>
            <a:fillRect/>
          </a:stretch>
        </p:blipFill>
        <p:spPr bwMode="auto">
          <a:xfrm>
            <a:off x="432071" y="3425125"/>
            <a:ext cx="4422513" cy="2929179"/>
          </a:xfrm>
          <a:prstGeom prst="rect">
            <a:avLst/>
          </a:prstGeom>
          <a:noFill/>
        </p:spPr>
      </p:pic>
      <p:pic>
        <p:nvPicPr>
          <p:cNvPr id="7" name="Picture 2" descr="C:\Users\bjw9145\Pictures\Company Pictures\ev405.jpg"/>
          <p:cNvPicPr>
            <a:picLocks noGrp="1" noChangeAspect="1" noChangeArrowheads="1"/>
          </p:cNvPicPr>
          <p:nvPr>
            <p:ph sz="half" idx="2"/>
          </p:nvPr>
        </p:nvPicPr>
        <p:blipFill>
          <a:blip r:embed="rId4" cstate="print"/>
          <a:srcRect/>
          <a:stretch>
            <a:fillRect/>
          </a:stretch>
        </p:blipFill>
        <p:spPr bwMode="auto">
          <a:xfrm>
            <a:off x="5253926" y="1120363"/>
            <a:ext cx="3425125" cy="517126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6058" y="183185"/>
            <a:ext cx="6090348" cy="1310763"/>
          </a:xfrm>
        </p:spPr>
        <p:txBody>
          <a:bodyPr/>
          <a:lstStyle/>
          <a:p>
            <a:endParaRPr lang="en-US" sz="4400" dirty="0"/>
          </a:p>
        </p:txBody>
      </p:sp>
      <p:sp>
        <p:nvSpPr>
          <p:cNvPr id="8" name="Subtitle 7"/>
          <p:cNvSpPr>
            <a:spLocks noGrp="1"/>
          </p:cNvSpPr>
          <p:nvPr>
            <p:ph type="subTitle" idx="1"/>
          </p:nvPr>
        </p:nvSpPr>
        <p:spPr>
          <a:xfrm>
            <a:off x="296215" y="5120640"/>
            <a:ext cx="5679582" cy="1460042"/>
          </a:xfrm>
        </p:spPr>
        <p:txBody>
          <a:bodyPr/>
          <a:lstStyle/>
          <a:p>
            <a:r>
              <a:rPr lang="en-US" sz="3200" dirty="0" smtClean="0">
                <a:latin typeface="Tahoma" pitchFamily="34" charset="0"/>
                <a:ea typeface="Tahoma" pitchFamily="34" charset="0"/>
                <a:cs typeface="Tahoma" pitchFamily="34" charset="0"/>
              </a:rPr>
              <a:t>What is Idaho Power’s Stand </a:t>
            </a:r>
          </a:p>
          <a:p>
            <a:r>
              <a:rPr lang="en-US" sz="3200" dirty="0" smtClean="0">
                <a:latin typeface="Tahoma" pitchFamily="34" charset="0"/>
                <a:ea typeface="Tahoma" pitchFamily="34" charset="0"/>
                <a:cs typeface="Tahoma" pitchFamily="34" charset="0"/>
              </a:rPr>
              <a:t>on Renewable Energy?</a:t>
            </a:r>
          </a:p>
          <a:p>
            <a:r>
              <a:rPr lang="en-US" sz="2800" dirty="0" smtClean="0"/>
              <a:t>	</a:t>
            </a:r>
            <a:endParaRPr lang="en-US" sz="2800" dirty="0"/>
          </a:p>
        </p:txBody>
      </p:sp>
      <p:sp>
        <p:nvSpPr>
          <p:cNvPr id="9" name="Title 1"/>
          <p:cNvSpPr txBox="1">
            <a:spLocks/>
          </p:cNvSpPr>
          <p:nvPr/>
        </p:nvSpPr>
        <p:spPr>
          <a:xfrm>
            <a:off x="3539614" y="2227058"/>
            <a:ext cx="5369400" cy="818618"/>
          </a:xfrm>
          <a:prstGeom prst="rect">
            <a:avLst/>
          </a:prstGeom>
          <a:effectLst/>
        </p:spPr>
        <p:txBody>
          <a:bodyPr vert="horz" lIns="91440" tIns="45720" rIns="91440" bIns="45720" rtlCol="0" anchor="t">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6000" b="1" i="0" u="none" strike="noStrike" kern="1000" cap="none" spc="-30" normalizeH="0" baseline="0" noProof="0" dirty="0">
              <a:ln>
                <a:noFill/>
              </a:ln>
              <a:solidFill>
                <a:schemeClr val="bg1"/>
              </a:solidFill>
              <a:effectLst/>
              <a:uLnTx/>
              <a:uFillTx/>
              <a:latin typeface="+mj-lt"/>
              <a:ea typeface="+mn-ea"/>
              <a:cs typeface="Times New Roman" pitchFamily="18" charset="0"/>
            </a:endParaRPr>
          </a:p>
        </p:txBody>
      </p:sp>
    </p:spTree>
    <p:extLst>
      <p:ext uri="{BB962C8B-B14F-4D97-AF65-F5344CB8AC3E}">
        <p14:creationId xmlns:p14="http://schemas.microsoft.com/office/powerpoint/2010/main" val="20412696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PURPA</a:t>
            </a:r>
            <a:endParaRPr lang="en-US" dirty="0"/>
          </a:p>
        </p:txBody>
      </p:sp>
      <p:sp>
        <p:nvSpPr>
          <p:cNvPr id="3" name="Content Placeholder 2"/>
          <p:cNvSpPr>
            <a:spLocks noGrp="1"/>
          </p:cNvSpPr>
          <p:nvPr>
            <p:ph idx="1"/>
          </p:nvPr>
        </p:nvSpPr>
        <p:spPr>
          <a:xfrm>
            <a:off x="258945" y="1180731"/>
            <a:ext cx="8618018" cy="5050136"/>
          </a:xfrm>
        </p:spPr>
        <p:txBody>
          <a:bodyPr>
            <a:normAutofit/>
          </a:bodyPr>
          <a:lstStyle/>
          <a:p>
            <a:pPr marL="0" indent="0">
              <a:buNone/>
            </a:pPr>
            <a:r>
              <a:rPr lang="en-US" dirty="0" smtClean="0">
                <a:latin typeface="Calibri" pitchFamily="34" charset="0"/>
                <a:cs typeface="Calibri" pitchFamily="34" charset="0"/>
              </a:rPr>
              <a:t>Public Utility Regulatory Policies Act</a:t>
            </a:r>
            <a:endParaRPr lang="en-US" dirty="0">
              <a:solidFill>
                <a:srgbClr val="FF0000"/>
              </a:solidFill>
              <a:latin typeface="Calibri" pitchFamily="34" charset="0"/>
              <a:cs typeface="Calibri"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981" y="1846079"/>
            <a:ext cx="4405830" cy="2969497"/>
          </a:xfrm>
          <a:prstGeom prst="rect">
            <a:avLst/>
          </a:prstGeom>
          <a:ln>
            <a:noFill/>
          </a:ln>
          <a:effectLst>
            <a:outerShdw blurRad="292100" dist="139700" dir="2700000" algn="tl" rotWithShape="0">
              <a:srgbClr val="333333">
                <a:alpha val="65000"/>
              </a:srgbClr>
            </a:outerShdw>
          </a:effectLst>
        </p:spPr>
      </p:pic>
      <p:pic>
        <p:nvPicPr>
          <p:cNvPr id="7" name="Picture 6" descr="Small_Wind_Solar.jpg"/>
          <p:cNvPicPr>
            <a:picLocks noChangeAspect="1"/>
          </p:cNvPicPr>
          <p:nvPr/>
        </p:nvPicPr>
        <p:blipFill>
          <a:blip r:embed="rId4" cstate="print"/>
          <a:stretch>
            <a:fillRect/>
          </a:stretch>
        </p:blipFill>
        <p:spPr>
          <a:xfrm>
            <a:off x="4143080" y="2816258"/>
            <a:ext cx="4572000" cy="3657600"/>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412124" y="5499279"/>
            <a:ext cx="3309870" cy="523220"/>
          </a:xfrm>
          <a:prstGeom prst="rect">
            <a:avLst/>
          </a:prstGeom>
          <a:noFill/>
        </p:spPr>
        <p:txBody>
          <a:bodyPr wrap="square" rtlCol="0">
            <a:spAutoFit/>
          </a:bodyPr>
          <a:lstStyle/>
          <a:p>
            <a:r>
              <a:rPr lang="en-US" sz="2800" dirty="0" smtClean="0"/>
              <a:t>What is PURPA?</a:t>
            </a:r>
            <a:endParaRPr lang="en-US" sz="2800" dirty="0"/>
          </a:p>
        </p:txBody>
      </p:sp>
    </p:spTree>
    <p:extLst>
      <p:ext uri="{BB962C8B-B14F-4D97-AF65-F5344CB8AC3E}">
        <p14:creationId xmlns:p14="http://schemas.microsoft.com/office/powerpoint/2010/main" val="41694952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834663"/>
            <a:ext cx="5705856" cy="813816"/>
          </a:xfrm>
        </p:spPr>
        <p:txBody>
          <a:bodyPr/>
          <a:lstStyle/>
          <a:p>
            <a:r>
              <a:rPr lang="en-US" dirty="0" smtClean="0"/>
              <a:t>Why Is That A Problem?</a:t>
            </a:r>
            <a:endParaRPr lang="en-US" dirty="0"/>
          </a:p>
        </p:txBody>
      </p:sp>
      <p:pic>
        <p:nvPicPr>
          <p:cNvPr id="7" name="Picture 6" descr="PURPA_Contract_Graph_3.png"/>
          <p:cNvPicPr>
            <a:picLocks noChangeAspect="1"/>
          </p:cNvPicPr>
          <p:nvPr/>
        </p:nvPicPr>
        <p:blipFill>
          <a:blip r:embed="rId3" cstate="print">
            <a:extLst>
              <a:ext uri="{28A0092B-C50C-407E-A947-70E740481C1C}">
                <a14:useLocalDpi xmlns:a14="http://schemas.microsoft.com/office/drawing/2010/main" val="0"/>
              </a:ext>
            </a:extLst>
          </a:blip>
          <a:srcRect r="2419" b="32736"/>
          <a:stretch>
            <a:fillRect/>
          </a:stretch>
        </p:blipFill>
        <p:spPr>
          <a:xfrm>
            <a:off x="28281" y="1781179"/>
            <a:ext cx="9090723" cy="4290598"/>
          </a:xfrm>
          <a:prstGeom prst="rect">
            <a:avLst/>
          </a:prstGeom>
        </p:spPr>
      </p:pic>
      <p:pic>
        <p:nvPicPr>
          <p:cNvPr id="13" name="Picture 12" descr="09 Demarc.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6095" y="2254268"/>
            <a:ext cx="1209786" cy="3543387"/>
          </a:xfrm>
          <a:prstGeom prst="rect">
            <a:avLst/>
          </a:prstGeom>
        </p:spPr>
      </p:pic>
    </p:spTree>
    <p:extLst>
      <p:ext uri="{BB962C8B-B14F-4D97-AF65-F5344CB8AC3E}">
        <p14:creationId xmlns:p14="http://schemas.microsoft.com/office/powerpoint/2010/main" val="10647381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81288</TotalTime>
  <Words>346</Words>
  <Application>Microsoft Office PowerPoint</Application>
  <PresentationFormat>On-screen Show (4:3)</PresentationFormat>
  <Paragraphs>106</Paragraphs>
  <Slides>17</Slides>
  <Notes>16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Custom Design</vt:lpstr>
      <vt:lpstr>Idaho Power </vt:lpstr>
      <vt:lpstr>Advanced Metering Infrastructure (AMI) – “Smart Meters”</vt:lpstr>
      <vt:lpstr>Langley Gulch Power Plant</vt:lpstr>
      <vt:lpstr>Transmission Projects</vt:lpstr>
      <vt:lpstr>Electric Vehicles Pilot Program</vt:lpstr>
      <vt:lpstr>Electric Vehicles Pilot Program</vt:lpstr>
      <vt:lpstr>PowerPoint Presentation</vt:lpstr>
      <vt:lpstr>PURPA</vt:lpstr>
      <vt:lpstr>Why Is That A Problem?</vt:lpstr>
      <vt:lpstr>David and Goliath</vt:lpstr>
      <vt:lpstr>The Real Story</vt:lpstr>
      <vt:lpstr>What Does That Mean?</vt:lpstr>
      <vt:lpstr>What Are We Doing About It?</vt:lpstr>
      <vt:lpstr>The Plan</vt:lpstr>
      <vt:lpstr>Take Away Points</vt:lpstr>
      <vt:lpstr>Take Away Points</vt:lpstr>
      <vt:lpstr>Thank You</vt:lpstr>
    </vt:vector>
  </TitlesOfParts>
  <Company>IPCO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kst9557</dc:creator>
  <cp:lastModifiedBy>Julie</cp:lastModifiedBy>
  <cp:revision>3873</cp:revision>
  <cp:lastPrinted>2012-02-15T19:18:24Z</cp:lastPrinted>
  <dcterms:created xsi:type="dcterms:W3CDTF">2010-06-02T20:27:09Z</dcterms:created>
  <dcterms:modified xsi:type="dcterms:W3CDTF">2012-08-06T19:19:40Z</dcterms:modified>
</cp:coreProperties>
</file>